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59" r:id="rId2"/>
  </p:sldMasterIdLst>
  <p:notesMasterIdLst>
    <p:notesMasterId r:id="rId63"/>
  </p:notesMasterIdLst>
  <p:handoutMasterIdLst>
    <p:handoutMasterId r:id="rId64"/>
  </p:handoutMasterIdLst>
  <p:sldIdLst>
    <p:sldId id="256" r:id="rId3"/>
    <p:sldId id="1171" r:id="rId4"/>
    <p:sldId id="1172" r:id="rId5"/>
    <p:sldId id="1173" r:id="rId6"/>
    <p:sldId id="1174" r:id="rId7"/>
    <p:sldId id="1175" r:id="rId8"/>
    <p:sldId id="1176" r:id="rId9"/>
    <p:sldId id="1177" r:id="rId10"/>
    <p:sldId id="1178" r:id="rId11"/>
    <p:sldId id="1179" r:id="rId12"/>
    <p:sldId id="1180" r:id="rId13"/>
    <p:sldId id="1181" r:id="rId14"/>
    <p:sldId id="1182" r:id="rId15"/>
    <p:sldId id="1183" r:id="rId16"/>
    <p:sldId id="1184" r:id="rId17"/>
    <p:sldId id="1185" r:id="rId18"/>
    <p:sldId id="1186" r:id="rId19"/>
    <p:sldId id="1187" r:id="rId20"/>
    <p:sldId id="1188" r:id="rId21"/>
    <p:sldId id="1189" r:id="rId22"/>
    <p:sldId id="1190" r:id="rId23"/>
    <p:sldId id="1191" r:id="rId24"/>
    <p:sldId id="1192" r:id="rId25"/>
    <p:sldId id="1193" r:id="rId26"/>
    <p:sldId id="1194" r:id="rId27"/>
    <p:sldId id="1195" r:id="rId28"/>
    <p:sldId id="1196" r:id="rId29"/>
    <p:sldId id="1197" r:id="rId30"/>
    <p:sldId id="1198" r:id="rId31"/>
    <p:sldId id="1199" r:id="rId32"/>
    <p:sldId id="1200" r:id="rId33"/>
    <p:sldId id="1201" r:id="rId34"/>
    <p:sldId id="1202" r:id="rId35"/>
    <p:sldId id="1203" r:id="rId36"/>
    <p:sldId id="1204" r:id="rId37"/>
    <p:sldId id="1205" r:id="rId38"/>
    <p:sldId id="1206" r:id="rId39"/>
    <p:sldId id="1207" r:id="rId40"/>
    <p:sldId id="1208" r:id="rId41"/>
    <p:sldId id="1209" r:id="rId42"/>
    <p:sldId id="1210" r:id="rId43"/>
    <p:sldId id="1211" r:id="rId44"/>
    <p:sldId id="1212" r:id="rId45"/>
    <p:sldId id="1213" r:id="rId46"/>
    <p:sldId id="1214" r:id="rId47"/>
    <p:sldId id="1215" r:id="rId48"/>
    <p:sldId id="1216" r:id="rId49"/>
    <p:sldId id="1217" r:id="rId50"/>
    <p:sldId id="1218" r:id="rId51"/>
    <p:sldId id="1219" r:id="rId52"/>
    <p:sldId id="1221" r:id="rId53"/>
    <p:sldId id="1220" r:id="rId54"/>
    <p:sldId id="1222" r:id="rId55"/>
    <p:sldId id="1223" r:id="rId56"/>
    <p:sldId id="1224" r:id="rId57"/>
    <p:sldId id="1225" r:id="rId58"/>
    <p:sldId id="1226" r:id="rId59"/>
    <p:sldId id="1227" r:id="rId60"/>
    <p:sldId id="1228" r:id="rId61"/>
    <p:sldId id="309" r:id="rId6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功能页" id="{693917CD-5AF3-4346-A7D9-29DBE4118541}">
          <p14:sldIdLst>
            <p14:sldId id="256"/>
            <p14:sldId id="1171"/>
            <p14:sldId id="1172"/>
            <p14:sldId id="1173"/>
            <p14:sldId id="1174"/>
            <p14:sldId id="1175"/>
            <p14:sldId id="1176"/>
            <p14:sldId id="1177"/>
            <p14:sldId id="1178"/>
            <p14:sldId id="1179"/>
            <p14:sldId id="1180"/>
            <p14:sldId id="1181"/>
            <p14:sldId id="1182"/>
            <p14:sldId id="1183"/>
            <p14:sldId id="1184"/>
            <p14:sldId id="1185"/>
            <p14:sldId id="1186"/>
            <p14:sldId id="1187"/>
            <p14:sldId id="1188"/>
            <p14:sldId id="1189"/>
            <p14:sldId id="1190"/>
            <p14:sldId id="1191"/>
            <p14:sldId id="1192"/>
            <p14:sldId id="1193"/>
            <p14:sldId id="1194"/>
            <p14:sldId id="1195"/>
            <p14:sldId id="1196"/>
            <p14:sldId id="1197"/>
            <p14:sldId id="1198"/>
            <p14:sldId id="1199"/>
            <p14:sldId id="1200"/>
            <p14:sldId id="1201"/>
            <p14:sldId id="1202"/>
            <p14:sldId id="1203"/>
            <p14:sldId id="1204"/>
            <p14:sldId id="1205"/>
            <p14:sldId id="1206"/>
            <p14:sldId id="1207"/>
            <p14:sldId id="1208"/>
            <p14:sldId id="1209"/>
            <p14:sldId id="1210"/>
            <p14:sldId id="1211"/>
            <p14:sldId id="1212"/>
            <p14:sldId id="1213"/>
            <p14:sldId id="1214"/>
            <p14:sldId id="1215"/>
            <p14:sldId id="1216"/>
            <p14:sldId id="1217"/>
            <p14:sldId id="1218"/>
            <p14:sldId id="1219"/>
            <p14:sldId id="1221"/>
            <p14:sldId id="1220"/>
            <p14:sldId id="1222"/>
            <p14:sldId id="1223"/>
            <p14:sldId id="1224"/>
            <p14:sldId id="1225"/>
            <p14:sldId id="1226"/>
            <p14:sldId id="1227"/>
            <p14:sldId id="1228"/>
            <p14:sldId id="309"/>
          </p14:sldIdLst>
        </p14:section>
        <p14:section name="一段类" id="{17B13101-B83D-43AC-A95E-49312A3F9464}">
          <p14:sldIdLst/>
        </p14:section>
        <p14:section name="两段类" id="{041B2D5A-34E4-431D-9EC3-930D48DB4BBD}">
          <p14:sldIdLst/>
        </p14:section>
        <p14:section name="三段类" id="{D6353AD8-2AF2-407D-9E91-763B1C1195FF}">
          <p14:sldIdLst/>
        </p14:section>
        <p14:section name="四段内容类" id="{7DD581CB-E80A-471B-AA9E-CA4C9961471B}">
          <p14:sldIdLst/>
        </p14:section>
        <p14:section name="多段内容" id="{B6B0741E-82B4-4B0B-BD7C-7CA2D28629AA}">
          <p14:sldIdLst/>
        </p14:section>
        <p14:section name="人物介绍" id="{3DCE000C-7046-4391-A8BD-E6260D9A8225}">
          <p14:sldIdLst/>
        </p14:section>
        <p14:section name="时间轴" id="{F3D483EA-4857-4429-85B2-43D7792DBFCB}">
          <p14:sldIdLst/>
        </p14:section>
        <p14:section name="图表" id="{86AC647B-C469-4AFA-865E-0560F3FE416D}">
          <p14:sldIdLst/>
        </p14:section>
        <p14:section name="使用说明" id="{9BE92E21-0887-44B1-B4BA-27472E995CD7}">
          <p14:sldIdLst/>
        </p14:section>
      </p14:sectionLst>
    </p:ext>
    <p:ext uri="{EFAFB233-063F-42B5-8137-9DF3F51BA10A}">
      <p15:sldGuideLst xmlns:p15="http://schemas.microsoft.com/office/powerpoint/2012/main">
        <p15:guide id="2" pos="3840" userDrawn="1">
          <p15:clr>
            <a:srgbClr val="A4A3A4"/>
          </p15:clr>
        </p15:guide>
        <p15:guide id="6" pos="7242" userDrawn="1">
          <p15:clr>
            <a:srgbClr val="A4A3A4"/>
          </p15:clr>
        </p15:guide>
        <p15:guide id="7"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85D6"/>
    <a:srgbClr val="2D93EF"/>
    <a:srgbClr val="FFFFFF"/>
    <a:srgbClr val="71246B"/>
    <a:srgbClr val="F5F5F5"/>
    <a:srgbClr val="F9EBF8"/>
    <a:srgbClr val="2B89B8"/>
    <a:srgbClr val="014099"/>
    <a:srgbClr val="BE3CB5"/>
    <a:srgbClr val="DAB3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99" autoAdjust="0"/>
    <p:restoredTop sz="90037" autoAdjust="0"/>
  </p:normalViewPr>
  <p:slideViewPr>
    <p:cSldViewPr snapToGrid="0" showGuides="1">
      <p:cViewPr varScale="1">
        <p:scale>
          <a:sx n="123" d="100"/>
          <a:sy n="123" d="100"/>
        </p:scale>
        <p:origin x="200" y="248"/>
      </p:cViewPr>
      <p:guideLst>
        <p:guide pos="3840"/>
        <p:guide pos="7242"/>
        <p:guide orient="horz" pos="2160"/>
      </p:guideLst>
    </p:cSldViewPr>
  </p:slideViewPr>
  <p:outlineViewPr>
    <p:cViewPr>
      <p:scale>
        <a:sx n="33" d="100"/>
        <a:sy n="33" d="100"/>
      </p:scale>
      <p:origin x="0" y="-3802"/>
    </p:cViewPr>
  </p:outlineViewPr>
  <p:notesTextViewPr>
    <p:cViewPr>
      <p:scale>
        <a:sx n="1" d="1"/>
        <a:sy n="1" d="1"/>
      </p:scale>
      <p:origin x="0" y="0"/>
    </p:cViewPr>
  </p:notesTextViewPr>
  <p:sorterViewPr>
    <p:cViewPr>
      <p:scale>
        <a:sx n="33" d="100"/>
        <a:sy n="33" d="100"/>
      </p:scale>
      <p:origin x="0" y="0"/>
    </p:cViewPr>
  </p:sorterViewPr>
  <p:notesViewPr>
    <p:cSldViewPr snapToGrid="0" showGuides="1">
      <p:cViewPr varScale="1">
        <p:scale>
          <a:sx n="64" d="100"/>
          <a:sy n="64" d="100"/>
        </p:scale>
        <p:origin x="1998" y="90"/>
      </p:cViewPr>
      <p:guideLst/>
    </p:cSldViewPr>
  </p:notesViewPr>
  <p:gridSpacing cx="360000" cy="3600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image" Target="../media/image37.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image" Target="../media/image37.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E7C95319-441B-4D9F-98CE-1A53B32796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a:extLst>
              <a:ext uri="{FF2B5EF4-FFF2-40B4-BE49-F238E27FC236}">
                <a16:creationId xmlns:a16="http://schemas.microsoft.com/office/drawing/2014/main" id="{C3BF0EAF-3CD3-4EB6-9810-622620B7A70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0BA161-F2EC-4A3B-989A-A1CB67A322F9}" type="datetimeFigureOut">
              <a:rPr lang="en-US" smtClean="0"/>
              <a:t>10/21/21</a:t>
            </a:fld>
            <a:endParaRPr lang="en-US"/>
          </a:p>
        </p:txBody>
      </p:sp>
      <p:sp>
        <p:nvSpPr>
          <p:cNvPr id="4" name="页脚占位符 3">
            <a:extLst>
              <a:ext uri="{FF2B5EF4-FFF2-40B4-BE49-F238E27FC236}">
                <a16:creationId xmlns:a16="http://schemas.microsoft.com/office/drawing/2014/main" id="{38A0C624-D39D-451E-8952-18BAFACB454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灯片编号占位符 4">
            <a:extLst>
              <a:ext uri="{FF2B5EF4-FFF2-40B4-BE49-F238E27FC236}">
                <a16:creationId xmlns:a16="http://schemas.microsoft.com/office/drawing/2014/main" id="{F2D04956-786F-423D-B504-D05B3813A93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1D49B8D-25B8-4DAD-B5ED-030995F24451}" type="slidenum">
              <a:rPr lang="en-US" smtClean="0"/>
              <a:t>‹#›</a:t>
            </a:fld>
            <a:endParaRPr lang="en-US"/>
          </a:p>
        </p:txBody>
      </p:sp>
    </p:spTree>
    <p:extLst>
      <p:ext uri="{BB962C8B-B14F-4D97-AF65-F5344CB8AC3E}">
        <p14:creationId xmlns:p14="http://schemas.microsoft.com/office/powerpoint/2010/main" val="18265845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1C5753-DA09-4AA8-8CBE-6857F5CC9D8D}" type="datetimeFigureOut">
              <a:rPr lang="zh-CN" altLang="en-US" smtClean="0"/>
              <a:t>2021/10/21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E95024-908D-462B-9B1F-7005F7AB552B}" type="slidenum">
              <a:rPr lang="zh-CN" altLang="en-US" smtClean="0"/>
              <a:t>‹#›</a:t>
            </a:fld>
            <a:endParaRPr lang="zh-CN" altLang="en-US"/>
          </a:p>
        </p:txBody>
      </p:sp>
    </p:spTree>
    <p:extLst>
      <p:ext uri="{BB962C8B-B14F-4D97-AF65-F5344CB8AC3E}">
        <p14:creationId xmlns:p14="http://schemas.microsoft.com/office/powerpoint/2010/main" val="27234695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0E95024-908D-462B-9B1F-7005F7AB552B}" type="slidenum">
              <a:rPr lang="zh-CN" altLang="en-US" smtClean="0"/>
              <a:t>1</a:t>
            </a:fld>
            <a:endParaRPr lang="zh-CN" altLang="en-US"/>
          </a:p>
        </p:txBody>
      </p:sp>
    </p:spTree>
    <p:extLst>
      <p:ext uri="{BB962C8B-B14F-4D97-AF65-F5344CB8AC3E}">
        <p14:creationId xmlns:p14="http://schemas.microsoft.com/office/powerpoint/2010/main" val="3614458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19" name="矩形: 圆顶角 118">
            <a:extLst>
              <a:ext uri="{FF2B5EF4-FFF2-40B4-BE49-F238E27FC236}">
                <a16:creationId xmlns:a16="http://schemas.microsoft.com/office/drawing/2014/main" id="{299666A6-A642-4134-85A4-22FD5313B3C8}"/>
              </a:ext>
            </a:extLst>
          </p:cNvPr>
          <p:cNvSpPr/>
          <p:nvPr userDrawn="1"/>
        </p:nvSpPr>
        <p:spPr>
          <a:xfrm>
            <a:off x="695325" y="251120"/>
            <a:ext cx="468049" cy="473348"/>
          </a:xfrm>
          <a:prstGeom prst="round2SameRect">
            <a:avLst>
              <a:gd name="adj1" fmla="val 13004"/>
              <a:gd name="adj2"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8" name="文本占位符 47">
            <a:extLst>
              <a:ext uri="{FF2B5EF4-FFF2-40B4-BE49-F238E27FC236}">
                <a16:creationId xmlns:a16="http://schemas.microsoft.com/office/drawing/2014/main" id="{FD2F1019-5C25-4CD6-8E2A-43FDC4E68280}"/>
              </a:ext>
            </a:extLst>
          </p:cNvPr>
          <p:cNvSpPr>
            <a:spLocks noGrp="1"/>
          </p:cNvSpPr>
          <p:nvPr>
            <p:ph type="body" sz="quarter" idx="10" hasCustomPrompt="1"/>
          </p:nvPr>
        </p:nvSpPr>
        <p:spPr>
          <a:xfrm>
            <a:off x="1174590" y="226477"/>
            <a:ext cx="6678793" cy="914400"/>
          </a:xfrm>
          <a:prstGeom prst="rect">
            <a:avLst/>
          </a:prstGeom>
        </p:spPr>
        <p:txBody>
          <a:bodyPr/>
          <a:lstStyle>
            <a:lvl1pPr marL="0" indent="0">
              <a:lnSpc>
                <a:spcPct val="100000"/>
              </a:lnSpc>
              <a:buNone/>
              <a:defRPr sz="2800" spc="300">
                <a:solidFill>
                  <a:schemeClr val="tx1">
                    <a:lumMod val="75000"/>
                    <a:lumOff val="25000"/>
                  </a:schemeClr>
                </a:solidFill>
              </a:defRPr>
            </a:lvl1pPr>
          </a:lstStyle>
          <a:p>
            <a:pPr lvl="0"/>
            <a:r>
              <a:rPr lang="zh-CN" altLang="en-US" dirty="0"/>
              <a:t>输入你的标题</a:t>
            </a:r>
          </a:p>
        </p:txBody>
      </p:sp>
      <p:sp>
        <p:nvSpPr>
          <p:cNvPr id="118" name="graduation-cap_8161">
            <a:extLst>
              <a:ext uri="{FF2B5EF4-FFF2-40B4-BE49-F238E27FC236}">
                <a16:creationId xmlns:a16="http://schemas.microsoft.com/office/drawing/2014/main" id="{FE39FAAA-06E1-47B1-8578-B2D6583DD03C}"/>
              </a:ext>
            </a:extLst>
          </p:cNvPr>
          <p:cNvSpPr>
            <a:spLocks noChangeAspect="1"/>
          </p:cNvSpPr>
          <p:nvPr userDrawn="1"/>
        </p:nvSpPr>
        <p:spPr bwMode="auto">
          <a:xfrm>
            <a:off x="724045" y="368648"/>
            <a:ext cx="410608" cy="252549"/>
          </a:xfrm>
          <a:custGeom>
            <a:avLst/>
            <a:gdLst>
              <a:gd name="T0" fmla="*/ 2978 w 3278"/>
              <a:gd name="T1" fmla="*/ 1349 h 2019"/>
              <a:gd name="T2" fmla="*/ 2976 w 3278"/>
              <a:gd name="T3" fmla="*/ 1036 h 2019"/>
              <a:gd name="T4" fmla="*/ 3278 w 3278"/>
              <a:gd name="T5" fmla="*/ 867 h 2019"/>
              <a:gd name="T6" fmla="*/ 1634 w 3278"/>
              <a:gd name="T7" fmla="*/ 0 h 2019"/>
              <a:gd name="T8" fmla="*/ 0 w 3278"/>
              <a:gd name="T9" fmla="*/ 884 h 2019"/>
              <a:gd name="T10" fmla="*/ 655 w 3278"/>
              <a:gd name="T11" fmla="*/ 1260 h 2019"/>
              <a:gd name="T12" fmla="*/ 657 w 3278"/>
              <a:gd name="T13" fmla="*/ 1484 h 2019"/>
              <a:gd name="T14" fmla="*/ 657 w 3278"/>
              <a:gd name="T15" fmla="*/ 1502 h 2019"/>
              <a:gd name="T16" fmla="*/ 663 w 3278"/>
              <a:gd name="T17" fmla="*/ 1499 h 2019"/>
              <a:gd name="T18" fmla="*/ 651 w 3278"/>
              <a:gd name="T19" fmla="*/ 1528 h 2019"/>
              <a:gd name="T20" fmla="*/ 1644 w 3278"/>
              <a:gd name="T21" fmla="*/ 1722 h 2019"/>
              <a:gd name="T22" fmla="*/ 2634 w 3278"/>
              <a:gd name="T23" fmla="*/ 1517 h 2019"/>
              <a:gd name="T24" fmla="*/ 2622 w 3278"/>
              <a:gd name="T25" fmla="*/ 1488 h 2019"/>
              <a:gd name="T26" fmla="*/ 2628 w 3278"/>
              <a:gd name="T27" fmla="*/ 1491 h 2019"/>
              <a:gd name="T28" fmla="*/ 2628 w 3278"/>
              <a:gd name="T29" fmla="*/ 1473 h 2019"/>
              <a:gd name="T30" fmla="*/ 2627 w 3278"/>
              <a:gd name="T31" fmla="*/ 1249 h 2019"/>
              <a:gd name="T32" fmla="*/ 2911 w 3278"/>
              <a:gd name="T33" fmla="*/ 1072 h 2019"/>
              <a:gd name="T34" fmla="*/ 2913 w 3278"/>
              <a:gd name="T35" fmla="*/ 1350 h 2019"/>
              <a:gd name="T36" fmla="*/ 2860 w 3278"/>
              <a:gd name="T37" fmla="*/ 1430 h 2019"/>
              <a:gd name="T38" fmla="*/ 2946 w 3278"/>
              <a:gd name="T39" fmla="*/ 1515 h 2019"/>
              <a:gd name="T40" fmla="*/ 3031 w 3278"/>
              <a:gd name="T41" fmla="*/ 1429 h 2019"/>
              <a:gd name="T42" fmla="*/ 2978 w 3278"/>
              <a:gd name="T43" fmla="*/ 1349 h 2019"/>
              <a:gd name="T44" fmla="*/ 1643 w 3278"/>
              <a:gd name="T45" fmla="*/ 1646 h 2019"/>
              <a:gd name="T46" fmla="*/ 763 w 3278"/>
              <a:gd name="T47" fmla="*/ 1527 h 2019"/>
              <a:gd name="T48" fmla="*/ 1642 w 3278"/>
              <a:gd name="T49" fmla="*/ 1399 h 2019"/>
              <a:gd name="T50" fmla="*/ 2522 w 3278"/>
              <a:gd name="T51" fmla="*/ 1518 h 2019"/>
              <a:gd name="T52" fmla="*/ 1643 w 3278"/>
              <a:gd name="T53" fmla="*/ 1646 h 2019"/>
              <a:gd name="T54" fmla="*/ 2604 w 3278"/>
              <a:gd name="T55" fmla="*/ 1067 h 2019"/>
              <a:gd name="T56" fmla="*/ 1639 w 3278"/>
              <a:gd name="T57" fmla="*/ 819 h 2019"/>
              <a:gd name="T58" fmla="*/ 676 w 3278"/>
              <a:gd name="T59" fmla="*/ 1077 h 2019"/>
              <a:gd name="T60" fmla="*/ 676 w 3278"/>
              <a:gd name="T61" fmla="*/ 1011 h 2019"/>
              <a:gd name="T62" fmla="*/ 1638 w 3278"/>
              <a:gd name="T63" fmla="*/ 720 h 2019"/>
              <a:gd name="T64" fmla="*/ 2604 w 3278"/>
              <a:gd name="T65" fmla="*/ 1001 h 2019"/>
              <a:gd name="T66" fmla="*/ 2604 w 3278"/>
              <a:gd name="T67" fmla="*/ 1067 h 2019"/>
              <a:gd name="T68" fmla="*/ 2877 w 3278"/>
              <a:gd name="T69" fmla="*/ 1534 h 2019"/>
              <a:gd name="T70" fmla="*/ 2843 w 3278"/>
              <a:gd name="T71" fmla="*/ 2019 h 2019"/>
              <a:gd name="T72" fmla="*/ 3033 w 3278"/>
              <a:gd name="T73" fmla="*/ 1917 h 2019"/>
              <a:gd name="T74" fmla="*/ 3031 w 3278"/>
              <a:gd name="T75" fmla="*/ 1533 h 2019"/>
              <a:gd name="T76" fmla="*/ 2877 w 3278"/>
              <a:gd name="T77" fmla="*/ 1534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78" h="2019">
                <a:moveTo>
                  <a:pt x="2978" y="1349"/>
                </a:moveTo>
                <a:lnTo>
                  <a:pt x="2976" y="1036"/>
                </a:lnTo>
                <a:lnTo>
                  <a:pt x="3278" y="867"/>
                </a:lnTo>
                <a:lnTo>
                  <a:pt x="1634" y="0"/>
                </a:lnTo>
                <a:lnTo>
                  <a:pt x="0" y="884"/>
                </a:lnTo>
                <a:lnTo>
                  <a:pt x="655" y="1260"/>
                </a:lnTo>
                <a:lnTo>
                  <a:pt x="657" y="1484"/>
                </a:lnTo>
                <a:lnTo>
                  <a:pt x="657" y="1502"/>
                </a:lnTo>
                <a:lnTo>
                  <a:pt x="663" y="1499"/>
                </a:lnTo>
                <a:cubicBezTo>
                  <a:pt x="656" y="1508"/>
                  <a:pt x="651" y="1518"/>
                  <a:pt x="651" y="1528"/>
                </a:cubicBezTo>
                <a:cubicBezTo>
                  <a:pt x="652" y="1638"/>
                  <a:pt x="1096" y="1725"/>
                  <a:pt x="1644" y="1722"/>
                </a:cubicBezTo>
                <a:cubicBezTo>
                  <a:pt x="2191" y="1719"/>
                  <a:pt x="2634" y="1627"/>
                  <a:pt x="2634" y="1517"/>
                </a:cubicBezTo>
                <a:cubicBezTo>
                  <a:pt x="2634" y="1507"/>
                  <a:pt x="2629" y="1498"/>
                  <a:pt x="2622" y="1488"/>
                </a:cubicBezTo>
                <a:lnTo>
                  <a:pt x="2628" y="1491"/>
                </a:lnTo>
                <a:lnTo>
                  <a:pt x="2628" y="1473"/>
                </a:lnTo>
                <a:lnTo>
                  <a:pt x="2627" y="1249"/>
                </a:lnTo>
                <a:lnTo>
                  <a:pt x="2911" y="1072"/>
                </a:lnTo>
                <a:lnTo>
                  <a:pt x="2913" y="1350"/>
                </a:lnTo>
                <a:cubicBezTo>
                  <a:pt x="2881" y="1363"/>
                  <a:pt x="2860" y="1394"/>
                  <a:pt x="2860" y="1430"/>
                </a:cubicBezTo>
                <a:cubicBezTo>
                  <a:pt x="2860" y="1477"/>
                  <a:pt x="2898" y="1515"/>
                  <a:pt x="2946" y="1515"/>
                </a:cubicBezTo>
                <a:cubicBezTo>
                  <a:pt x="2994" y="1515"/>
                  <a:pt x="3032" y="1476"/>
                  <a:pt x="3031" y="1429"/>
                </a:cubicBezTo>
                <a:cubicBezTo>
                  <a:pt x="3031" y="1393"/>
                  <a:pt x="3009" y="1363"/>
                  <a:pt x="2978" y="1349"/>
                </a:cubicBezTo>
                <a:close/>
                <a:moveTo>
                  <a:pt x="1643" y="1646"/>
                </a:moveTo>
                <a:cubicBezTo>
                  <a:pt x="1157" y="1649"/>
                  <a:pt x="763" y="1595"/>
                  <a:pt x="763" y="1527"/>
                </a:cubicBezTo>
                <a:cubicBezTo>
                  <a:pt x="762" y="1459"/>
                  <a:pt x="1156" y="1402"/>
                  <a:pt x="1642" y="1399"/>
                </a:cubicBezTo>
                <a:cubicBezTo>
                  <a:pt x="2128" y="1397"/>
                  <a:pt x="2522" y="1450"/>
                  <a:pt x="2522" y="1518"/>
                </a:cubicBezTo>
                <a:cubicBezTo>
                  <a:pt x="2523" y="1586"/>
                  <a:pt x="2129" y="1643"/>
                  <a:pt x="1643" y="1646"/>
                </a:cubicBezTo>
                <a:close/>
                <a:moveTo>
                  <a:pt x="2604" y="1067"/>
                </a:moveTo>
                <a:cubicBezTo>
                  <a:pt x="2539" y="998"/>
                  <a:pt x="2303" y="815"/>
                  <a:pt x="1639" y="819"/>
                </a:cubicBezTo>
                <a:cubicBezTo>
                  <a:pt x="974" y="822"/>
                  <a:pt x="741" y="1007"/>
                  <a:pt x="676" y="1077"/>
                </a:cubicBezTo>
                <a:lnTo>
                  <a:pt x="676" y="1011"/>
                </a:lnTo>
                <a:cubicBezTo>
                  <a:pt x="676" y="1011"/>
                  <a:pt x="864" y="724"/>
                  <a:pt x="1638" y="720"/>
                </a:cubicBezTo>
                <a:cubicBezTo>
                  <a:pt x="2412" y="716"/>
                  <a:pt x="2604" y="1001"/>
                  <a:pt x="2604" y="1001"/>
                </a:cubicBezTo>
                <a:lnTo>
                  <a:pt x="2604" y="1067"/>
                </a:lnTo>
                <a:close/>
                <a:moveTo>
                  <a:pt x="2877" y="1534"/>
                </a:moveTo>
                <a:lnTo>
                  <a:pt x="2843" y="2019"/>
                </a:lnTo>
                <a:cubicBezTo>
                  <a:pt x="2947" y="1857"/>
                  <a:pt x="3033" y="1917"/>
                  <a:pt x="3033" y="1917"/>
                </a:cubicBezTo>
                <a:lnTo>
                  <a:pt x="3031" y="1533"/>
                </a:lnTo>
                <a:cubicBezTo>
                  <a:pt x="2920" y="1577"/>
                  <a:pt x="2877" y="1534"/>
                  <a:pt x="2877" y="1534"/>
                </a:cubicBezTo>
                <a:close/>
              </a:path>
            </a:pathLst>
          </a:custGeom>
          <a:solidFill>
            <a:schemeClr val="bg1"/>
          </a:solidFill>
          <a:ln>
            <a:solidFill>
              <a:schemeClr val="bg1"/>
            </a:solidFill>
          </a:ln>
        </p:spPr>
      </p:sp>
      <p:cxnSp>
        <p:nvCxnSpPr>
          <p:cNvPr id="12" name="直接连接符 11">
            <a:extLst>
              <a:ext uri="{FF2B5EF4-FFF2-40B4-BE49-F238E27FC236}">
                <a16:creationId xmlns:a16="http://schemas.microsoft.com/office/drawing/2014/main" id="{D289A089-82EB-4E50-B135-F9FBA550E6A4}"/>
              </a:ext>
            </a:extLst>
          </p:cNvPr>
          <p:cNvCxnSpPr>
            <a:cxnSpLocks/>
          </p:cNvCxnSpPr>
          <p:nvPr userDrawn="1"/>
        </p:nvCxnSpPr>
        <p:spPr>
          <a:xfrm>
            <a:off x="695325" y="725228"/>
            <a:ext cx="10801350" cy="5926"/>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2245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8" name="文本占位符 47">
            <a:extLst>
              <a:ext uri="{FF2B5EF4-FFF2-40B4-BE49-F238E27FC236}">
                <a16:creationId xmlns:a16="http://schemas.microsoft.com/office/drawing/2014/main" id="{FD2F1019-5C25-4CD6-8E2A-43FDC4E68280}"/>
              </a:ext>
            </a:extLst>
          </p:cNvPr>
          <p:cNvSpPr>
            <a:spLocks noGrp="1"/>
          </p:cNvSpPr>
          <p:nvPr>
            <p:ph type="body" sz="quarter" idx="10" hasCustomPrompt="1"/>
          </p:nvPr>
        </p:nvSpPr>
        <p:spPr>
          <a:xfrm>
            <a:off x="1174348" y="224047"/>
            <a:ext cx="6678793" cy="914400"/>
          </a:xfrm>
          <a:prstGeom prst="rect">
            <a:avLst/>
          </a:prstGeom>
        </p:spPr>
        <p:txBody>
          <a:bodyPr/>
          <a:lstStyle>
            <a:lvl1pPr marL="0" indent="0">
              <a:lnSpc>
                <a:spcPct val="100000"/>
              </a:lnSpc>
              <a:buNone/>
              <a:defRPr sz="2800" spc="300">
                <a:solidFill>
                  <a:schemeClr val="tx1">
                    <a:lumMod val="75000"/>
                    <a:lumOff val="25000"/>
                  </a:schemeClr>
                </a:solidFill>
              </a:defRPr>
            </a:lvl1pPr>
          </a:lstStyle>
          <a:p>
            <a:pPr lvl="0"/>
            <a:r>
              <a:rPr lang="zh-CN" altLang="en-US" dirty="0"/>
              <a:t>输入你的标题</a:t>
            </a:r>
          </a:p>
        </p:txBody>
      </p:sp>
      <p:sp>
        <p:nvSpPr>
          <p:cNvPr id="3" name="图片占位符 2">
            <a:extLst>
              <a:ext uri="{FF2B5EF4-FFF2-40B4-BE49-F238E27FC236}">
                <a16:creationId xmlns:a16="http://schemas.microsoft.com/office/drawing/2014/main" id="{267FE817-A588-4372-8F76-87B3D2A23102}"/>
              </a:ext>
            </a:extLst>
          </p:cNvPr>
          <p:cNvSpPr>
            <a:spLocks noGrp="1"/>
          </p:cNvSpPr>
          <p:nvPr>
            <p:ph type="pic" sz="quarter" idx="11"/>
          </p:nvPr>
        </p:nvSpPr>
        <p:spPr>
          <a:xfrm>
            <a:off x="695325" y="1445042"/>
            <a:ext cx="10796079" cy="4257676"/>
          </a:xfrm>
          <a:prstGeom prst="rect">
            <a:avLst/>
          </a:prstGeom>
        </p:spPr>
        <p:txBody>
          <a:bodyPr/>
          <a:lstStyle/>
          <a:p>
            <a:endParaRPr lang="zh-CN" altLang="en-US"/>
          </a:p>
        </p:txBody>
      </p:sp>
      <p:sp>
        <p:nvSpPr>
          <p:cNvPr id="124" name="矩形: 圆顶角 123">
            <a:extLst>
              <a:ext uri="{FF2B5EF4-FFF2-40B4-BE49-F238E27FC236}">
                <a16:creationId xmlns:a16="http://schemas.microsoft.com/office/drawing/2014/main" id="{0D403F0F-74B3-46E8-A295-7B06F22A2408}"/>
              </a:ext>
            </a:extLst>
          </p:cNvPr>
          <p:cNvSpPr/>
          <p:nvPr userDrawn="1"/>
        </p:nvSpPr>
        <p:spPr>
          <a:xfrm>
            <a:off x="695325" y="251120"/>
            <a:ext cx="468049" cy="473348"/>
          </a:xfrm>
          <a:prstGeom prst="round2SameRect">
            <a:avLst>
              <a:gd name="adj1" fmla="val 13004"/>
              <a:gd name="adj2"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3" name="graduation-cap_8161">
            <a:extLst>
              <a:ext uri="{FF2B5EF4-FFF2-40B4-BE49-F238E27FC236}">
                <a16:creationId xmlns:a16="http://schemas.microsoft.com/office/drawing/2014/main" id="{9DF96706-9838-4CAC-8DB5-3FE09526E0CB}"/>
              </a:ext>
            </a:extLst>
          </p:cNvPr>
          <p:cNvSpPr>
            <a:spLocks noChangeAspect="1"/>
          </p:cNvSpPr>
          <p:nvPr userDrawn="1"/>
        </p:nvSpPr>
        <p:spPr bwMode="auto">
          <a:xfrm>
            <a:off x="724045" y="368648"/>
            <a:ext cx="410608" cy="252549"/>
          </a:xfrm>
          <a:custGeom>
            <a:avLst/>
            <a:gdLst>
              <a:gd name="T0" fmla="*/ 2978 w 3278"/>
              <a:gd name="T1" fmla="*/ 1349 h 2019"/>
              <a:gd name="T2" fmla="*/ 2976 w 3278"/>
              <a:gd name="T3" fmla="*/ 1036 h 2019"/>
              <a:gd name="T4" fmla="*/ 3278 w 3278"/>
              <a:gd name="T5" fmla="*/ 867 h 2019"/>
              <a:gd name="T6" fmla="*/ 1634 w 3278"/>
              <a:gd name="T7" fmla="*/ 0 h 2019"/>
              <a:gd name="T8" fmla="*/ 0 w 3278"/>
              <a:gd name="T9" fmla="*/ 884 h 2019"/>
              <a:gd name="T10" fmla="*/ 655 w 3278"/>
              <a:gd name="T11" fmla="*/ 1260 h 2019"/>
              <a:gd name="T12" fmla="*/ 657 w 3278"/>
              <a:gd name="T13" fmla="*/ 1484 h 2019"/>
              <a:gd name="T14" fmla="*/ 657 w 3278"/>
              <a:gd name="T15" fmla="*/ 1502 h 2019"/>
              <a:gd name="T16" fmla="*/ 663 w 3278"/>
              <a:gd name="T17" fmla="*/ 1499 h 2019"/>
              <a:gd name="T18" fmla="*/ 651 w 3278"/>
              <a:gd name="T19" fmla="*/ 1528 h 2019"/>
              <a:gd name="T20" fmla="*/ 1644 w 3278"/>
              <a:gd name="T21" fmla="*/ 1722 h 2019"/>
              <a:gd name="T22" fmla="*/ 2634 w 3278"/>
              <a:gd name="T23" fmla="*/ 1517 h 2019"/>
              <a:gd name="T24" fmla="*/ 2622 w 3278"/>
              <a:gd name="T25" fmla="*/ 1488 h 2019"/>
              <a:gd name="T26" fmla="*/ 2628 w 3278"/>
              <a:gd name="T27" fmla="*/ 1491 h 2019"/>
              <a:gd name="T28" fmla="*/ 2628 w 3278"/>
              <a:gd name="T29" fmla="*/ 1473 h 2019"/>
              <a:gd name="T30" fmla="*/ 2627 w 3278"/>
              <a:gd name="T31" fmla="*/ 1249 h 2019"/>
              <a:gd name="T32" fmla="*/ 2911 w 3278"/>
              <a:gd name="T33" fmla="*/ 1072 h 2019"/>
              <a:gd name="T34" fmla="*/ 2913 w 3278"/>
              <a:gd name="T35" fmla="*/ 1350 h 2019"/>
              <a:gd name="T36" fmla="*/ 2860 w 3278"/>
              <a:gd name="T37" fmla="*/ 1430 h 2019"/>
              <a:gd name="T38" fmla="*/ 2946 w 3278"/>
              <a:gd name="T39" fmla="*/ 1515 h 2019"/>
              <a:gd name="T40" fmla="*/ 3031 w 3278"/>
              <a:gd name="T41" fmla="*/ 1429 h 2019"/>
              <a:gd name="T42" fmla="*/ 2978 w 3278"/>
              <a:gd name="T43" fmla="*/ 1349 h 2019"/>
              <a:gd name="T44" fmla="*/ 1643 w 3278"/>
              <a:gd name="T45" fmla="*/ 1646 h 2019"/>
              <a:gd name="T46" fmla="*/ 763 w 3278"/>
              <a:gd name="T47" fmla="*/ 1527 h 2019"/>
              <a:gd name="T48" fmla="*/ 1642 w 3278"/>
              <a:gd name="T49" fmla="*/ 1399 h 2019"/>
              <a:gd name="T50" fmla="*/ 2522 w 3278"/>
              <a:gd name="T51" fmla="*/ 1518 h 2019"/>
              <a:gd name="T52" fmla="*/ 1643 w 3278"/>
              <a:gd name="T53" fmla="*/ 1646 h 2019"/>
              <a:gd name="T54" fmla="*/ 2604 w 3278"/>
              <a:gd name="T55" fmla="*/ 1067 h 2019"/>
              <a:gd name="T56" fmla="*/ 1639 w 3278"/>
              <a:gd name="T57" fmla="*/ 819 h 2019"/>
              <a:gd name="T58" fmla="*/ 676 w 3278"/>
              <a:gd name="T59" fmla="*/ 1077 h 2019"/>
              <a:gd name="T60" fmla="*/ 676 w 3278"/>
              <a:gd name="T61" fmla="*/ 1011 h 2019"/>
              <a:gd name="T62" fmla="*/ 1638 w 3278"/>
              <a:gd name="T63" fmla="*/ 720 h 2019"/>
              <a:gd name="T64" fmla="*/ 2604 w 3278"/>
              <a:gd name="T65" fmla="*/ 1001 h 2019"/>
              <a:gd name="T66" fmla="*/ 2604 w 3278"/>
              <a:gd name="T67" fmla="*/ 1067 h 2019"/>
              <a:gd name="T68" fmla="*/ 2877 w 3278"/>
              <a:gd name="T69" fmla="*/ 1534 h 2019"/>
              <a:gd name="T70" fmla="*/ 2843 w 3278"/>
              <a:gd name="T71" fmla="*/ 2019 h 2019"/>
              <a:gd name="T72" fmla="*/ 3033 w 3278"/>
              <a:gd name="T73" fmla="*/ 1917 h 2019"/>
              <a:gd name="T74" fmla="*/ 3031 w 3278"/>
              <a:gd name="T75" fmla="*/ 1533 h 2019"/>
              <a:gd name="T76" fmla="*/ 2877 w 3278"/>
              <a:gd name="T77" fmla="*/ 1534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78" h="2019">
                <a:moveTo>
                  <a:pt x="2978" y="1349"/>
                </a:moveTo>
                <a:lnTo>
                  <a:pt x="2976" y="1036"/>
                </a:lnTo>
                <a:lnTo>
                  <a:pt x="3278" y="867"/>
                </a:lnTo>
                <a:lnTo>
                  <a:pt x="1634" y="0"/>
                </a:lnTo>
                <a:lnTo>
                  <a:pt x="0" y="884"/>
                </a:lnTo>
                <a:lnTo>
                  <a:pt x="655" y="1260"/>
                </a:lnTo>
                <a:lnTo>
                  <a:pt x="657" y="1484"/>
                </a:lnTo>
                <a:lnTo>
                  <a:pt x="657" y="1502"/>
                </a:lnTo>
                <a:lnTo>
                  <a:pt x="663" y="1499"/>
                </a:lnTo>
                <a:cubicBezTo>
                  <a:pt x="656" y="1508"/>
                  <a:pt x="651" y="1518"/>
                  <a:pt x="651" y="1528"/>
                </a:cubicBezTo>
                <a:cubicBezTo>
                  <a:pt x="652" y="1638"/>
                  <a:pt x="1096" y="1725"/>
                  <a:pt x="1644" y="1722"/>
                </a:cubicBezTo>
                <a:cubicBezTo>
                  <a:pt x="2191" y="1719"/>
                  <a:pt x="2634" y="1627"/>
                  <a:pt x="2634" y="1517"/>
                </a:cubicBezTo>
                <a:cubicBezTo>
                  <a:pt x="2634" y="1507"/>
                  <a:pt x="2629" y="1498"/>
                  <a:pt x="2622" y="1488"/>
                </a:cubicBezTo>
                <a:lnTo>
                  <a:pt x="2628" y="1491"/>
                </a:lnTo>
                <a:lnTo>
                  <a:pt x="2628" y="1473"/>
                </a:lnTo>
                <a:lnTo>
                  <a:pt x="2627" y="1249"/>
                </a:lnTo>
                <a:lnTo>
                  <a:pt x="2911" y="1072"/>
                </a:lnTo>
                <a:lnTo>
                  <a:pt x="2913" y="1350"/>
                </a:lnTo>
                <a:cubicBezTo>
                  <a:pt x="2881" y="1363"/>
                  <a:pt x="2860" y="1394"/>
                  <a:pt x="2860" y="1430"/>
                </a:cubicBezTo>
                <a:cubicBezTo>
                  <a:pt x="2860" y="1477"/>
                  <a:pt x="2898" y="1515"/>
                  <a:pt x="2946" y="1515"/>
                </a:cubicBezTo>
                <a:cubicBezTo>
                  <a:pt x="2994" y="1515"/>
                  <a:pt x="3032" y="1476"/>
                  <a:pt x="3031" y="1429"/>
                </a:cubicBezTo>
                <a:cubicBezTo>
                  <a:pt x="3031" y="1393"/>
                  <a:pt x="3009" y="1363"/>
                  <a:pt x="2978" y="1349"/>
                </a:cubicBezTo>
                <a:close/>
                <a:moveTo>
                  <a:pt x="1643" y="1646"/>
                </a:moveTo>
                <a:cubicBezTo>
                  <a:pt x="1157" y="1649"/>
                  <a:pt x="763" y="1595"/>
                  <a:pt x="763" y="1527"/>
                </a:cubicBezTo>
                <a:cubicBezTo>
                  <a:pt x="762" y="1459"/>
                  <a:pt x="1156" y="1402"/>
                  <a:pt x="1642" y="1399"/>
                </a:cubicBezTo>
                <a:cubicBezTo>
                  <a:pt x="2128" y="1397"/>
                  <a:pt x="2522" y="1450"/>
                  <a:pt x="2522" y="1518"/>
                </a:cubicBezTo>
                <a:cubicBezTo>
                  <a:pt x="2523" y="1586"/>
                  <a:pt x="2129" y="1643"/>
                  <a:pt x="1643" y="1646"/>
                </a:cubicBezTo>
                <a:close/>
                <a:moveTo>
                  <a:pt x="2604" y="1067"/>
                </a:moveTo>
                <a:cubicBezTo>
                  <a:pt x="2539" y="998"/>
                  <a:pt x="2303" y="815"/>
                  <a:pt x="1639" y="819"/>
                </a:cubicBezTo>
                <a:cubicBezTo>
                  <a:pt x="974" y="822"/>
                  <a:pt x="741" y="1007"/>
                  <a:pt x="676" y="1077"/>
                </a:cubicBezTo>
                <a:lnTo>
                  <a:pt x="676" y="1011"/>
                </a:lnTo>
                <a:cubicBezTo>
                  <a:pt x="676" y="1011"/>
                  <a:pt x="864" y="724"/>
                  <a:pt x="1638" y="720"/>
                </a:cubicBezTo>
                <a:cubicBezTo>
                  <a:pt x="2412" y="716"/>
                  <a:pt x="2604" y="1001"/>
                  <a:pt x="2604" y="1001"/>
                </a:cubicBezTo>
                <a:lnTo>
                  <a:pt x="2604" y="1067"/>
                </a:lnTo>
                <a:close/>
                <a:moveTo>
                  <a:pt x="2877" y="1534"/>
                </a:moveTo>
                <a:lnTo>
                  <a:pt x="2843" y="2019"/>
                </a:lnTo>
                <a:cubicBezTo>
                  <a:pt x="2947" y="1857"/>
                  <a:pt x="3033" y="1917"/>
                  <a:pt x="3033" y="1917"/>
                </a:cubicBezTo>
                <a:lnTo>
                  <a:pt x="3031" y="1533"/>
                </a:lnTo>
                <a:cubicBezTo>
                  <a:pt x="2920" y="1577"/>
                  <a:pt x="2877" y="1534"/>
                  <a:pt x="2877" y="1534"/>
                </a:cubicBezTo>
                <a:close/>
              </a:path>
            </a:pathLst>
          </a:custGeom>
          <a:solidFill>
            <a:schemeClr val="bg1"/>
          </a:solidFill>
          <a:ln>
            <a:solidFill>
              <a:schemeClr val="bg1"/>
            </a:solidFill>
          </a:ln>
        </p:spPr>
      </p:sp>
      <p:cxnSp>
        <p:nvCxnSpPr>
          <p:cNvPr id="164" name="直接连接符 163">
            <a:extLst>
              <a:ext uri="{FF2B5EF4-FFF2-40B4-BE49-F238E27FC236}">
                <a16:creationId xmlns:a16="http://schemas.microsoft.com/office/drawing/2014/main" id="{5E920AD8-830D-4F34-9677-8EA673CEC710}"/>
              </a:ext>
            </a:extLst>
          </p:cNvPr>
          <p:cNvCxnSpPr>
            <a:cxnSpLocks/>
          </p:cNvCxnSpPr>
          <p:nvPr userDrawn="1"/>
        </p:nvCxnSpPr>
        <p:spPr>
          <a:xfrm>
            <a:off x="695325" y="725228"/>
            <a:ext cx="10801350" cy="5926"/>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6846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48" name="文本占位符 47">
            <a:extLst>
              <a:ext uri="{FF2B5EF4-FFF2-40B4-BE49-F238E27FC236}">
                <a16:creationId xmlns:a16="http://schemas.microsoft.com/office/drawing/2014/main" id="{FD2F1019-5C25-4CD6-8E2A-43FDC4E68280}"/>
              </a:ext>
            </a:extLst>
          </p:cNvPr>
          <p:cNvSpPr>
            <a:spLocks noGrp="1"/>
          </p:cNvSpPr>
          <p:nvPr>
            <p:ph type="body" sz="quarter" idx="10" hasCustomPrompt="1"/>
          </p:nvPr>
        </p:nvSpPr>
        <p:spPr>
          <a:xfrm>
            <a:off x="1173688" y="226431"/>
            <a:ext cx="6678793" cy="914400"/>
          </a:xfrm>
          <a:prstGeom prst="rect">
            <a:avLst/>
          </a:prstGeom>
        </p:spPr>
        <p:txBody>
          <a:bodyPr/>
          <a:lstStyle>
            <a:lvl1pPr marL="0" indent="0">
              <a:lnSpc>
                <a:spcPct val="100000"/>
              </a:lnSpc>
              <a:buNone/>
              <a:defRPr sz="2800" spc="300">
                <a:solidFill>
                  <a:schemeClr val="tx1">
                    <a:lumMod val="75000"/>
                    <a:lumOff val="25000"/>
                  </a:schemeClr>
                </a:solidFill>
              </a:defRPr>
            </a:lvl1pPr>
          </a:lstStyle>
          <a:p>
            <a:pPr lvl="0"/>
            <a:r>
              <a:rPr lang="zh-CN" altLang="en-US" dirty="0"/>
              <a:t>输入你的标题</a:t>
            </a:r>
          </a:p>
        </p:txBody>
      </p:sp>
      <p:sp>
        <p:nvSpPr>
          <p:cNvPr id="4" name="图片占位符 3">
            <a:extLst>
              <a:ext uri="{FF2B5EF4-FFF2-40B4-BE49-F238E27FC236}">
                <a16:creationId xmlns:a16="http://schemas.microsoft.com/office/drawing/2014/main" id="{0275C59C-E7FB-4C4C-BA6E-9BBD206B6FDB}"/>
              </a:ext>
            </a:extLst>
          </p:cNvPr>
          <p:cNvSpPr>
            <a:spLocks noGrp="1"/>
          </p:cNvSpPr>
          <p:nvPr>
            <p:ph type="pic" sz="quarter" idx="11"/>
          </p:nvPr>
        </p:nvSpPr>
        <p:spPr>
          <a:xfrm>
            <a:off x="1512000" y="1788606"/>
            <a:ext cx="3700080" cy="3738431"/>
          </a:xfrm>
          <a:prstGeom prst="ellipse">
            <a:avLst/>
          </a:prstGeom>
        </p:spPr>
        <p:txBody>
          <a:bodyPr/>
          <a:lstStyle/>
          <a:p>
            <a:endParaRPr lang="zh-CN" altLang="en-US"/>
          </a:p>
        </p:txBody>
      </p:sp>
      <p:sp>
        <p:nvSpPr>
          <p:cNvPr id="125" name="矩形: 圆顶角 124">
            <a:extLst>
              <a:ext uri="{FF2B5EF4-FFF2-40B4-BE49-F238E27FC236}">
                <a16:creationId xmlns:a16="http://schemas.microsoft.com/office/drawing/2014/main" id="{E327BCB6-BD97-4B4F-AEE6-B1660D3693C6}"/>
              </a:ext>
            </a:extLst>
          </p:cNvPr>
          <p:cNvSpPr/>
          <p:nvPr userDrawn="1"/>
        </p:nvSpPr>
        <p:spPr>
          <a:xfrm>
            <a:off x="695325" y="251120"/>
            <a:ext cx="468049" cy="473348"/>
          </a:xfrm>
          <a:prstGeom prst="round2SameRect">
            <a:avLst>
              <a:gd name="adj1" fmla="val 13004"/>
              <a:gd name="adj2"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4" name="graduation-cap_8161">
            <a:extLst>
              <a:ext uri="{FF2B5EF4-FFF2-40B4-BE49-F238E27FC236}">
                <a16:creationId xmlns:a16="http://schemas.microsoft.com/office/drawing/2014/main" id="{30601A1E-5B48-4410-8C88-BF31B4986053}"/>
              </a:ext>
            </a:extLst>
          </p:cNvPr>
          <p:cNvSpPr>
            <a:spLocks noChangeAspect="1"/>
          </p:cNvSpPr>
          <p:nvPr userDrawn="1"/>
        </p:nvSpPr>
        <p:spPr bwMode="auto">
          <a:xfrm>
            <a:off x="724045" y="368648"/>
            <a:ext cx="410608" cy="252549"/>
          </a:xfrm>
          <a:custGeom>
            <a:avLst/>
            <a:gdLst>
              <a:gd name="T0" fmla="*/ 2978 w 3278"/>
              <a:gd name="T1" fmla="*/ 1349 h 2019"/>
              <a:gd name="T2" fmla="*/ 2976 w 3278"/>
              <a:gd name="T3" fmla="*/ 1036 h 2019"/>
              <a:gd name="T4" fmla="*/ 3278 w 3278"/>
              <a:gd name="T5" fmla="*/ 867 h 2019"/>
              <a:gd name="T6" fmla="*/ 1634 w 3278"/>
              <a:gd name="T7" fmla="*/ 0 h 2019"/>
              <a:gd name="T8" fmla="*/ 0 w 3278"/>
              <a:gd name="T9" fmla="*/ 884 h 2019"/>
              <a:gd name="T10" fmla="*/ 655 w 3278"/>
              <a:gd name="T11" fmla="*/ 1260 h 2019"/>
              <a:gd name="T12" fmla="*/ 657 w 3278"/>
              <a:gd name="T13" fmla="*/ 1484 h 2019"/>
              <a:gd name="T14" fmla="*/ 657 w 3278"/>
              <a:gd name="T15" fmla="*/ 1502 h 2019"/>
              <a:gd name="T16" fmla="*/ 663 w 3278"/>
              <a:gd name="T17" fmla="*/ 1499 h 2019"/>
              <a:gd name="T18" fmla="*/ 651 w 3278"/>
              <a:gd name="T19" fmla="*/ 1528 h 2019"/>
              <a:gd name="T20" fmla="*/ 1644 w 3278"/>
              <a:gd name="T21" fmla="*/ 1722 h 2019"/>
              <a:gd name="T22" fmla="*/ 2634 w 3278"/>
              <a:gd name="T23" fmla="*/ 1517 h 2019"/>
              <a:gd name="T24" fmla="*/ 2622 w 3278"/>
              <a:gd name="T25" fmla="*/ 1488 h 2019"/>
              <a:gd name="T26" fmla="*/ 2628 w 3278"/>
              <a:gd name="T27" fmla="*/ 1491 h 2019"/>
              <a:gd name="T28" fmla="*/ 2628 w 3278"/>
              <a:gd name="T29" fmla="*/ 1473 h 2019"/>
              <a:gd name="T30" fmla="*/ 2627 w 3278"/>
              <a:gd name="T31" fmla="*/ 1249 h 2019"/>
              <a:gd name="T32" fmla="*/ 2911 w 3278"/>
              <a:gd name="T33" fmla="*/ 1072 h 2019"/>
              <a:gd name="T34" fmla="*/ 2913 w 3278"/>
              <a:gd name="T35" fmla="*/ 1350 h 2019"/>
              <a:gd name="T36" fmla="*/ 2860 w 3278"/>
              <a:gd name="T37" fmla="*/ 1430 h 2019"/>
              <a:gd name="T38" fmla="*/ 2946 w 3278"/>
              <a:gd name="T39" fmla="*/ 1515 h 2019"/>
              <a:gd name="T40" fmla="*/ 3031 w 3278"/>
              <a:gd name="T41" fmla="*/ 1429 h 2019"/>
              <a:gd name="T42" fmla="*/ 2978 w 3278"/>
              <a:gd name="T43" fmla="*/ 1349 h 2019"/>
              <a:gd name="T44" fmla="*/ 1643 w 3278"/>
              <a:gd name="T45" fmla="*/ 1646 h 2019"/>
              <a:gd name="T46" fmla="*/ 763 w 3278"/>
              <a:gd name="T47" fmla="*/ 1527 h 2019"/>
              <a:gd name="T48" fmla="*/ 1642 w 3278"/>
              <a:gd name="T49" fmla="*/ 1399 h 2019"/>
              <a:gd name="T50" fmla="*/ 2522 w 3278"/>
              <a:gd name="T51" fmla="*/ 1518 h 2019"/>
              <a:gd name="T52" fmla="*/ 1643 w 3278"/>
              <a:gd name="T53" fmla="*/ 1646 h 2019"/>
              <a:gd name="T54" fmla="*/ 2604 w 3278"/>
              <a:gd name="T55" fmla="*/ 1067 h 2019"/>
              <a:gd name="T56" fmla="*/ 1639 w 3278"/>
              <a:gd name="T57" fmla="*/ 819 h 2019"/>
              <a:gd name="T58" fmla="*/ 676 w 3278"/>
              <a:gd name="T59" fmla="*/ 1077 h 2019"/>
              <a:gd name="T60" fmla="*/ 676 w 3278"/>
              <a:gd name="T61" fmla="*/ 1011 h 2019"/>
              <a:gd name="T62" fmla="*/ 1638 w 3278"/>
              <a:gd name="T63" fmla="*/ 720 h 2019"/>
              <a:gd name="T64" fmla="*/ 2604 w 3278"/>
              <a:gd name="T65" fmla="*/ 1001 h 2019"/>
              <a:gd name="T66" fmla="*/ 2604 w 3278"/>
              <a:gd name="T67" fmla="*/ 1067 h 2019"/>
              <a:gd name="T68" fmla="*/ 2877 w 3278"/>
              <a:gd name="T69" fmla="*/ 1534 h 2019"/>
              <a:gd name="T70" fmla="*/ 2843 w 3278"/>
              <a:gd name="T71" fmla="*/ 2019 h 2019"/>
              <a:gd name="T72" fmla="*/ 3033 w 3278"/>
              <a:gd name="T73" fmla="*/ 1917 h 2019"/>
              <a:gd name="T74" fmla="*/ 3031 w 3278"/>
              <a:gd name="T75" fmla="*/ 1533 h 2019"/>
              <a:gd name="T76" fmla="*/ 2877 w 3278"/>
              <a:gd name="T77" fmla="*/ 1534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78" h="2019">
                <a:moveTo>
                  <a:pt x="2978" y="1349"/>
                </a:moveTo>
                <a:lnTo>
                  <a:pt x="2976" y="1036"/>
                </a:lnTo>
                <a:lnTo>
                  <a:pt x="3278" y="867"/>
                </a:lnTo>
                <a:lnTo>
                  <a:pt x="1634" y="0"/>
                </a:lnTo>
                <a:lnTo>
                  <a:pt x="0" y="884"/>
                </a:lnTo>
                <a:lnTo>
                  <a:pt x="655" y="1260"/>
                </a:lnTo>
                <a:lnTo>
                  <a:pt x="657" y="1484"/>
                </a:lnTo>
                <a:lnTo>
                  <a:pt x="657" y="1502"/>
                </a:lnTo>
                <a:lnTo>
                  <a:pt x="663" y="1499"/>
                </a:lnTo>
                <a:cubicBezTo>
                  <a:pt x="656" y="1508"/>
                  <a:pt x="651" y="1518"/>
                  <a:pt x="651" y="1528"/>
                </a:cubicBezTo>
                <a:cubicBezTo>
                  <a:pt x="652" y="1638"/>
                  <a:pt x="1096" y="1725"/>
                  <a:pt x="1644" y="1722"/>
                </a:cubicBezTo>
                <a:cubicBezTo>
                  <a:pt x="2191" y="1719"/>
                  <a:pt x="2634" y="1627"/>
                  <a:pt x="2634" y="1517"/>
                </a:cubicBezTo>
                <a:cubicBezTo>
                  <a:pt x="2634" y="1507"/>
                  <a:pt x="2629" y="1498"/>
                  <a:pt x="2622" y="1488"/>
                </a:cubicBezTo>
                <a:lnTo>
                  <a:pt x="2628" y="1491"/>
                </a:lnTo>
                <a:lnTo>
                  <a:pt x="2628" y="1473"/>
                </a:lnTo>
                <a:lnTo>
                  <a:pt x="2627" y="1249"/>
                </a:lnTo>
                <a:lnTo>
                  <a:pt x="2911" y="1072"/>
                </a:lnTo>
                <a:lnTo>
                  <a:pt x="2913" y="1350"/>
                </a:lnTo>
                <a:cubicBezTo>
                  <a:pt x="2881" y="1363"/>
                  <a:pt x="2860" y="1394"/>
                  <a:pt x="2860" y="1430"/>
                </a:cubicBezTo>
                <a:cubicBezTo>
                  <a:pt x="2860" y="1477"/>
                  <a:pt x="2898" y="1515"/>
                  <a:pt x="2946" y="1515"/>
                </a:cubicBezTo>
                <a:cubicBezTo>
                  <a:pt x="2994" y="1515"/>
                  <a:pt x="3032" y="1476"/>
                  <a:pt x="3031" y="1429"/>
                </a:cubicBezTo>
                <a:cubicBezTo>
                  <a:pt x="3031" y="1393"/>
                  <a:pt x="3009" y="1363"/>
                  <a:pt x="2978" y="1349"/>
                </a:cubicBezTo>
                <a:close/>
                <a:moveTo>
                  <a:pt x="1643" y="1646"/>
                </a:moveTo>
                <a:cubicBezTo>
                  <a:pt x="1157" y="1649"/>
                  <a:pt x="763" y="1595"/>
                  <a:pt x="763" y="1527"/>
                </a:cubicBezTo>
                <a:cubicBezTo>
                  <a:pt x="762" y="1459"/>
                  <a:pt x="1156" y="1402"/>
                  <a:pt x="1642" y="1399"/>
                </a:cubicBezTo>
                <a:cubicBezTo>
                  <a:pt x="2128" y="1397"/>
                  <a:pt x="2522" y="1450"/>
                  <a:pt x="2522" y="1518"/>
                </a:cubicBezTo>
                <a:cubicBezTo>
                  <a:pt x="2523" y="1586"/>
                  <a:pt x="2129" y="1643"/>
                  <a:pt x="1643" y="1646"/>
                </a:cubicBezTo>
                <a:close/>
                <a:moveTo>
                  <a:pt x="2604" y="1067"/>
                </a:moveTo>
                <a:cubicBezTo>
                  <a:pt x="2539" y="998"/>
                  <a:pt x="2303" y="815"/>
                  <a:pt x="1639" y="819"/>
                </a:cubicBezTo>
                <a:cubicBezTo>
                  <a:pt x="974" y="822"/>
                  <a:pt x="741" y="1007"/>
                  <a:pt x="676" y="1077"/>
                </a:cubicBezTo>
                <a:lnTo>
                  <a:pt x="676" y="1011"/>
                </a:lnTo>
                <a:cubicBezTo>
                  <a:pt x="676" y="1011"/>
                  <a:pt x="864" y="724"/>
                  <a:pt x="1638" y="720"/>
                </a:cubicBezTo>
                <a:cubicBezTo>
                  <a:pt x="2412" y="716"/>
                  <a:pt x="2604" y="1001"/>
                  <a:pt x="2604" y="1001"/>
                </a:cubicBezTo>
                <a:lnTo>
                  <a:pt x="2604" y="1067"/>
                </a:lnTo>
                <a:close/>
                <a:moveTo>
                  <a:pt x="2877" y="1534"/>
                </a:moveTo>
                <a:lnTo>
                  <a:pt x="2843" y="2019"/>
                </a:lnTo>
                <a:cubicBezTo>
                  <a:pt x="2947" y="1857"/>
                  <a:pt x="3033" y="1917"/>
                  <a:pt x="3033" y="1917"/>
                </a:cubicBezTo>
                <a:lnTo>
                  <a:pt x="3031" y="1533"/>
                </a:lnTo>
                <a:cubicBezTo>
                  <a:pt x="2920" y="1577"/>
                  <a:pt x="2877" y="1534"/>
                  <a:pt x="2877" y="1534"/>
                </a:cubicBezTo>
                <a:close/>
              </a:path>
            </a:pathLst>
          </a:custGeom>
          <a:solidFill>
            <a:schemeClr val="bg1"/>
          </a:solidFill>
          <a:ln>
            <a:solidFill>
              <a:schemeClr val="bg1"/>
            </a:solidFill>
          </a:ln>
        </p:spPr>
      </p:sp>
      <p:cxnSp>
        <p:nvCxnSpPr>
          <p:cNvPr id="165" name="直接连接符 164">
            <a:extLst>
              <a:ext uri="{FF2B5EF4-FFF2-40B4-BE49-F238E27FC236}">
                <a16:creationId xmlns:a16="http://schemas.microsoft.com/office/drawing/2014/main" id="{5F3B8733-8E11-4E8B-8323-9606CE6C1A11}"/>
              </a:ext>
            </a:extLst>
          </p:cNvPr>
          <p:cNvCxnSpPr>
            <a:cxnSpLocks/>
          </p:cNvCxnSpPr>
          <p:nvPr userDrawn="1"/>
        </p:nvCxnSpPr>
        <p:spPr>
          <a:xfrm>
            <a:off x="695325" y="725228"/>
            <a:ext cx="10801350" cy="5926"/>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68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48" name="文本占位符 47">
            <a:extLst>
              <a:ext uri="{FF2B5EF4-FFF2-40B4-BE49-F238E27FC236}">
                <a16:creationId xmlns:a16="http://schemas.microsoft.com/office/drawing/2014/main" id="{FD2F1019-5C25-4CD6-8E2A-43FDC4E68280}"/>
              </a:ext>
            </a:extLst>
          </p:cNvPr>
          <p:cNvSpPr>
            <a:spLocks noGrp="1"/>
          </p:cNvSpPr>
          <p:nvPr>
            <p:ph type="body" sz="quarter" idx="10" hasCustomPrompt="1"/>
          </p:nvPr>
        </p:nvSpPr>
        <p:spPr>
          <a:xfrm>
            <a:off x="1174241" y="230505"/>
            <a:ext cx="6678793" cy="914400"/>
          </a:xfrm>
          <a:prstGeom prst="rect">
            <a:avLst/>
          </a:prstGeom>
        </p:spPr>
        <p:txBody>
          <a:bodyPr/>
          <a:lstStyle>
            <a:lvl1pPr marL="0" indent="0">
              <a:lnSpc>
                <a:spcPct val="100000"/>
              </a:lnSpc>
              <a:buNone/>
              <a:defRPr sz="2800" spc="300">
                <a:solidFill>
                  <a:schemeClr val="tx1">
                    <a:lumMod val="75000"/>
                    <a:lumOff val="25000"/>
                  </a:schemeClr>
                </a:solidFill>
              </a:defRPr>
            </a:lvl1pPr>
          </a:lstStyle>
          <a:p>
            <a:pPr lvl="0"/>
            <a:r>
              <a:rPr lang="zh-CN" altLang="en-US" dirty="0"/>
              <a:t>输入你的标题</a:t>
            </a:r>
          </a:p>
        </p:txBody>
      </p:sp>
      <p:sp>
        <p:nvSpPr>
          <p:cNvPr id="6" name="图片占位符 5">
            <a:extLst>
              <a:ext uri="{FF2B5EF4-FFF2-40B4-BE49-F238E27FC236}">
                <a16:creationId xmlns:a16="http://schemas.microsoft.com/office/drawing/2014/main" id="{5CBE54B2-B96A-4B16-ACC8-467A354F165E}"/>
              </a:ext>
            </a:extLst>
          </p:cNvPr>
          <p:cNvSpPr>
            <a:spLocks noGrp="1"/>
          </p:cNvSpPr>
          <p:nvPr>
            <p:ph type="pic" sz="quarter" idx="11"/>
          </p:nvPr>
        </p:nvSpPr>
        <p:spPr>
          <a:xfrm>
            <a:off x="1723390" y="1819275"/>
            <a:ext cx="3840163" cy="1157288"/>
          </a:xfrm>
          <a:prstGeom prst="rect">
            <a:avLst/>
          </a:prstGeom>
        </p:spPr>
        <p:txBody>
          <a:bodyPr/>
          <a:lstStyle/>
          <a:p>
            <a:endParaRPr lang="zh-CN" altLang="en-US" dirty="0"/>
          </a:p>
        </p:txBody>
      </p:sp>
      <p:sp>
        <p:nvSpPr>
          <p:cNvPr id="84" name="图片占位符 5">
            <a:extLst>
              <a:ext uri="{FF2B5EF4-FFF2-40B4-BE49-F238E27FC236}">
                <a16:creationId xmlns:a16="http://schemas.microsoft.com/office/drawing/2014/main" id="{DFCB8074-5B38-4578-BA36-133E9E81300F}"/>
              </a:ext>
            </a:extLst>
          </p:cNvPr>
          <p:cNvSpPr>
            <a:spLocks noGrp="1"/>
          </p:cNvSpPr>
          <p:nvPr>
            <p:ph type="pic" sz="quarter" idx="12"/>
          </p:nvPr>
        </p:nvSpPr>
        <p:spPr>
          <a:xfrm>
            <a:off x="7151768" y="1819275"/>
            <a:ext cx="3840163" cy="1157288"/>
          </a:xfrm>
          <a:prstGeom prst="rect">
            <a:avLst/>
          </a:prstGeom>
        </p:spPr>
        <p:txBody>
          <a:bodyPr/>
          <a:lstStyle/>
          <a:p>
            <a:endParaRPr lang="zh-CN" altLang="en-US"/>
          </a:p>
        </p:txBody>
      </p:sp>
      <p:sp>
        <p:nvSpPr>
          <p:cNvPr id="127" name="矩形: 圆顶角 126">
            <a:extLst>
              <a:ext uri="{FF2B5EF4-FFF2-40B4-BE49-F238E27FC236}">
                <a16:creationId xmlns:a16="http://schemas.microsoft.com/office/drawing/2014/main" id="{7DD14289-5E34-4B38-AB8C-4FEC56FBCE88}"/>
              </a:ext>
            </a:extLst>
          </p:cNvPr>
          <p:cNvSpPr/>
          <p:nvPr userDrawn="1"/>
        </p:nvSpPr>
        <p:spPr>
          <a:xfrm>
            <a:off x="695325" y="251120"/>
            <a:ext cx="468049" cy="473348"/>
          </a:xfrm>
          <a:prstGeom prst="round2SameRect">
            <a:avLst>
              <a:gd name="adj1" fmla="val 13004"/>
              <a:gd name="adj2"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6" name="graduation-cap_8161">
            <a:extLst>
              <a:ext uri="{FF2B5EF4-FFF2-40B4-BE49-F238E27FC236}">
                <a16:creationId xmlns:a16="http://schemas.microsoft.com/office/drawing/2014/main" id="{156DF830-2ACF-403D-A652-B9A4B92ED522}"/>
              </a:ext>
            </a:extLst>
          </p:cNvPr>
          <p:cNvSpPr>
            <a:spLocks noChangeAspect="1"/>
          </p:cNvSpPr>
          <p:nvPr userDrawn="1"/>
        </p:nvSpPr>
        <p:spPr bwMode="auto">
          <a:xfrm>
            <a:off x="724045" y="368648"/>
            <a:ext cx="410608" cy="252549"/>
          </a:xfrm>
          <a:custGeom>
            <a:avLst/>
            <a:gdLst>
              <a:gd name="T0" fmla="*/ 2978 w 3278"/>
              <a:gd name="T1" fmla="*/ 1349 h 2019"/>
              <a:gd name="T2" fmla="*/ 2976 w 3278"/>
              <a:gd name="T3" fmla="*/ 1036 h 2019"/>
              <a:gd name="T4" fmla="*/ 3278 w 3278"/>
              <a:gd name="T5" fmla="*/ 867 h 2019"/>
              <a:gd name="T6" fmla="*/ 1634 w 3278"/>
              <a:gd name="T7" fmla="*/ 0 h 2019"/>
              <a:gd name="T8" fmla="*/ 0 w 3278"/>
              <a:gd name="T9" fmla="*/ 884 h 2019"/>
              <a:gd name="T10" fmla="*/ 655 w 3278"/>
              <a:gd name="T11" fmla="*/ 1260 h 2019"/>
              <a:gd name="T12" fmla="*/ 657 w 3278"/>
              <a:gd name="T13" fmla="*/ 1484 h 2019"/>
              <a:gd name="T14" fmla="*/ 657 w 3278"/>
              <a:gd name="T15" fmla="*/ 1502 h 2019"/>
              <a:gd name="T16" fmla="*/ 663 w 3278"/>
              <a:gd name="T17" fmla="*/ 1499 h 2019"/>
              <a:gd name="T18" fmla="*/ 651 w 3278"/>
              <a:gd name="T19" fmla="*/ 1528 h 2019"/>
              <a:gd name="T20" fmla="*/ 1644 w 3278"/>
              <a:gd name="T21" fmla="*/ 1722 h 2019"/>
              <a:gd name="T22" fmla="*/ 2634 w 3278"/>
              <a:gd name="T23" fmla="*/ 1517 h 2019"/>
              <a:gd name="T24" fmla="*/ 2622 w 3278"/>
              <a:gd name="T25" fmla="*/ 1488 h 2019"/>
              <a:gd name="T26" fmla="*/ 2628 w 3278"/>
              <a:gd name="T27" fmla="*/ 1491 h 2019"/>
              <a:gd name="T28" fmla="*/ 2628 w 3278"/>
              <a:gd name="T29" fmla="*/ 1473 h 2019"/>
              <a:gd name="T30" fmla="*/ 2627 w 3278"/>
              <a:gd name="T31" fmla="*/ 1249 h 2019"/>
              <a:gd name="T32" fmla="*/ 2911 w 3278"/>
              <a:gd name="T33" fmla="*/ 1072 h 2019"/>
              <a:gd name="T34" fmla="*/ 2913 w 3278"/>
              <a:gd name="T35" fmla="*/ 1350 h 2019"/>
              <a:gd name="T36" fmla="*/ 2860 w 3278"/>
              <a:gd name="T37" fmla="*/ 1430 h 2019"/>
              <a:gd name="T38" fmla="*/ 2946 w 3278"/>
              <a:gd name="T39" fmla="*/ 1515 h 2019"/>
              <a:gd name="T40" fmla="*/ 3031 w 3278"/>
              <a:gd name="T41" fmla="*/ 1429 h 2019"/>
              <a:gd name="T42" fmla="*/ 2978 w 3278"/>
              <a:gd name="T43" fmla="*/ 1349 h 2019"/>
              <a:gd name="T44" fmla="*/ 1643 w 3278"/>
              <a:gd name="T45" fmla="*/ 1646 h 2019"/>
              <a:gd name="T46" fmla="*/ 763 w 3278"/>
              <a:gd name="T47" fmla="*/ 1527 h 2019"/>
              <a:gd name="T48" fmla="*/ 1642 w 3278"/>
              <a:gd name="T49" fmla="*/ 1399 h 2019"/>
              <a:gd name="T50" fmla="*/ 2522 w 3278"/>
              <a:gd name="T51" fmla="*/ 1518 h 2019"/>
              <a:gd name="T52" fmla="*/ 1643 w 3278"/>
              <a:gd name="T53" fmla="*/ 1646 h 2019"/>
              <a:gd name="T54" fmla="*/ 2604 w 3278"/>
              <a:gd name="T55" fmla="*/ 1067 h 2019"/>
              <a:gd name="T56" fmla="*/ 1639 w 3278"/>
              <a:gd name="T57" fmla="*/ 819 h 2019"/>
              <a:gd name="T58" fmla="*/ 676 w 3278"/>
              <a:gd name="T59" fmla="*/ 1077 h 2019"/>
              <a:gd name="T60" fmla="*/ 676 w 3278"/>
              <a:gd name="T61" fmla="*/ 1011 h 2019"/>
              <a:gd name="T62" fmla="*/ 1638 w 3278"/>
              <a:gd name="T63" fmla="*/ 720 h 2019"/>
              <a:gd name="T64" fmla="*/ 2604 w 3278"/>
              <a:gd name="T65" fmla="*/ 1001 h 2019"/>
              <a:gd name="T66" fmla="*/ 2604 w 3278"/>
              <a:gd name="T67" fmla="*/ 1067 h 2019"/>
              <a:gd name="T68" fmla="*/ 2877 w 3278"/>
              <a:gd name="T69" fmla="*/ 1534 h 2019"/>
              <a:gd name="T70" fmla="*/ 2843 w 3278"/>
              <a:gd name="T71" fmla="*/ 2019 h 2019"/>
              <a:gd name="T72" fmla="*/ 3033 w 3278"/>
              <a:gd name="T73" fmla="*/ 1917 h 2019"/>
              <a:gd name="T74" fmla="*/ 3031 w 3278"/>
              <a:gd name="T75" fmla="*/ 1533 h 2019"/>
              <a:gd name="T76" fmla="*/ 2877 w 3278"/>
              <a:gd name="T77" fmla="*/ 1534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78" h="2019">
                <a:moveTo>
                  <a:pt x="2978" y="1349"/>
                </a:moveTo>
                <a:lnTo>
                  <a:pt x="2976" y="1036"/>
                </a:lnTo>
                <a:lnTo>
                  <a:pt x="3278" y="867"/>
                </a:lnTo>
                <a:lnTo>
                  <a:pt x="1634" y="0"/>
                </a:lnTo>
                <a:lnTo>
                  <a:pt x="0" y="884"/>
                </a:lnTo>
                <a:lnTo>
                  <a:pt x="655" y="1260"/>
                </a:lnTo>
                <a:lnTo>
                  <a:pt x="657" y="1484"/>
                </a:lnTo>
                <a:lnTo>
                  <a:pt x="657" y="1502"/>
                </a:lnTo>
                <a:lnTo>
                  <a:pt x="663" y="1499"/>
                </a:lnTo>
                <a:cubicBezTo>
                  <a:pt x="656" y="1508"/>
                  <a:pt x="651" y="1518"/>
                  <a:pt x="651" y="1528"/>
                </a:cubicBezTo>
                <a:cubicBezTo>
                  <a:pt x="652" y="1638"/>
                  <a:pt x="1096" y="1725"/>
                  <a:pt x="1644" y="1722"/>
                </a:cubicBezTo>
                <a:cubicBezTo>
                  <a:pt x="2191" y="1719"/>
                  <a:pt x="2634" y="1627"/>
                  <a:pt x="2634" y="1517"/>
                </a:cubicBezTo>
                <a:cubicBezTo>
                  <a:pt x="2634" y="1507"/>
                  <a:pt x="2629" y="1498"/>
                  <a:pt x="2622" y="1488"/>
                </a:cubicBezTo>
                <a:lnTo>
                  <a:pt x="2628" y="1491"/>
                </a:lnTo>
                <a:lnTo>
                  <a:pt x="2628" y="1473"/>
                </a:lnTo>
                <a:lnTo>
                  <a:pt x="2627" y="1249"/>
                </a:lnTo>
                <a:lnTo>
                  <a:pt x="2911" y="1072"/>
                </a:lnTo>
                <a:lnTo>
                  <a:pt x="2913" y="1350"/>
                </a:lnTo>
                <a:cubicBezTo>
                  <a:pt x="2881" y="1363"/>
                  <a:pt x="2860" y="1394"/>
                  <a:pt x="2860" y="1430"/>
                </a:cubicBezTo>
                <a:cubicBezTo>
                  <a:pt x="2860" y="1477"/>
                  <a:pt x="2898" y="1515"/>
                  <a:pt x="2946" y="1515"/>
                </a:cubicBezTo>
                <a:cubicBezTo>
                  <a:pt x="2994" y="1515"/>
                  <a:pt x="3032" y="1476"/>
                  <a:pt x="3031" y="1429"/>
                </a:cubicBezTo>
                <a:cubicBezTo>
                  <a:pt x="3031" y="1393"/>
                  <a:pt x="3009" y="1363"/>
                  <a:pt x="2978" y="1349"/>
                </a:cubicBezTo>
                <a:close/>
                <a:moveTo>
                  <a:pt x="1643" y="1646"/>
                </a:moveTo>
                <a:cubicBezTo>
                  <a:pt x="1157" y="1649"/>
                  <a:pt x="763" y="1595"/>
                  <a:pt x="763" y="1527"/>
                </a:cubicBezTo>
                <a:cubicBezTo>
                  <a:pt x="762" y="1459"/>
                  <a:pt x="1156" y="1402"/>
                  <a:pt x="1642" y="1399"/>
                </a:cubicBezTo>
                <a:cubicBezTo>
                  <a:pt x="2128" y="1397"/>
                  <a:pt x="2522" y="1450"/>
                  <a:pt x="2522" y="1518"/>
                </a:cubicBezTo>
                <a:cubicBezTo>
                  <a:pt x="2523" y="1586"/>
                  <a:pt x="2129" y="1643"/>
                  <a:pt x="1643" y="1646"/>
                </a:cubicBezTo>
                <a:close/>
                <a:moveTo>
                  <a:pt x="2604" y="1067"/>
                </a:moveTo>
                <a:cubicBezTo>
                  <a:pt x="2539" y="998"/>
                  <a:pt x="2303" y="815"/>
                  <a:pt x="1639" y="819"/>
                </a:cubicBezTo>
                <a:cubicBezTo>
                  <a:pt x="974" y="822"/>
                  <a:pt x="741" y="1007"/>
                  <a:pt x="676" y="1077"/>
                </a:cubicBezTo>
                <a:lnTo>
                  <a:pt x="676" y="1011"/>
                </a:lnTo>
                <a:cubicBezTo>
                  <a:pt x="676" y="1011"/>
                  <a:pt x="864" y="724"/>
                  <a:pt x="1638" y="720"/>
                </a:cubicBezTo>
                <a:cubicBezTo>
                  <a:pt x="2412" y="716"/>
                  <a:pt x="2604" y="1001"/>
                  <a:pt x="2604" y="1001"/>
                </a:cubicBezTo>
                <a:lnTo>
                  <a:pt x="2604" y="1067"/>
                </a:lnTo>
                <a:close/>
                <a:moveTo>
                  <a:pt x="2877" y="1534"/>
                </a:moveTo>
                <a:lnTo>
                  <a:pt x="2843" y="2019"/>
                </a:lnTo>
                <a:cubicBezTo>
                  <a:pt x="2947" y="1857"/>
                  <a:pt x="3033" y="1917"/>
                  <a:pt x="3033" y="1917"/>
                </a:cubicBezTo>
                <a:lnTo>
                  <a:pt x="3031" y="1533"/>
                </a:lnTo>
                <a:cubicBezTo>
                  <a:pt x="2920" y="1577"/>
                  <a:pt x="2877" y="1534"/>
                  <a:pt x="2877" y="1534"/>
                </a:cubicBezTo>
                <a:close/>
              </a:path>
            </a:pathLst>
          </a:custGeom>
          <a:solidFill>
            <a:schemeClr val="bg1"/>
          </a:solidFill>
          <a:ln>
            <a:solidFill>
              <a:schemeClr val="bg1"/>
            </a:solidFill>
          </a:ln>
        </p:spPr>
      </p:sp>
      <p:cxnSp>
        <p:nvCxnSpPr>
          <p:cNvPr id="167" name="直接连接符 166">
            <a:extLst>
              <a:ext uri="{FF2B5EF4-FFF2-40B4-BE49-F238E27FC236}">
                <a16:creationId xmlns:a16="http://schemas.microsoft.com/office/drawing/2014/main" id="{97E90FD1-9E22-42CD-9D67-DCF7E556046C}"/>
              </a:ext>
            </a:extLst>
          </p:cNvPr>
          <p:cNvCxnSpPr>
            <a:cxnSpLocks/>
          </p:cNvCxnSpPr>
          <p:nvPr userDrawn="1"/>
        </p:nvCxnSpPr>
        <p:spPr>
          <a:xfrm>
            <a:off x="695325" y="725228"/>
            <a:ext cx="10801350" cy="5926"/>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271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图片占位符 14">
            <a:extLst>
              <a:ext uri="{FF2B5EF4-FFF2-40B4-BE49-F238E27FC236}">
                <a16:creationId xmlns:a16="http://schemas.microsoft.com/office/drawing/2014/main" id="{E3168219-D50E-4351-9480-DB8331F15B35}"/>
              </a:ext>
            </a:extLst>
          </p:cNvPr>
          <p:cNvSpPr>
            <a:spLocks noGrp="1"/>
          </p:cNvSpPr>
          <p:nvPr>
            <p:ph type="pic" sz="quarter" idx="11"/>
          </p:nvPr>
        </p:nvSpPr>
        <p:spPr>
          <a:xfrm>
            <a:off x="695326" y="1218652"/>
            <a:ext cx="3583902" cy="2396086"/>
          </a:xfrm>
          <a:prstGeom prst="rect">
            <a:avLst/>
          </a:prstGeom>
        </p:spPr>
        <p:txBody>
          <a:bodyPr/>
          <a:lstStyle/>
          <a:p>
            <a:endParaRPr lang="zh-CN" altLang="en-US"/>
          </a:p>
        </p:txBody>
      </p:sp>
      <p:sp>
        <p:nvSpPr>
          <p:cNvPr id="3" name="文本占位符 47">
            <a:extLst>
              <a:ext uri="{FF2B5EF4-FFF2-40B4-BE49-F238E27FC236}">
                <a16:creationId xmlns:a16="http://schemas.microsoft.com/office/drawing/2014/main" id="{368AE6D9-05BE-45E8-819F-CFB87819D5B3}"/>
              </a:ext>
            </a:extLst>
          </p:cNvPr>
          <p:cNvSpPr>
            <a:spLocks noGrp="1"/>
          </p:cNvSpPr>
          <p:nvPr>
            <p:ph type="body" sz="quarter" idx="10" hasCustomPrompt="1"/>
          </p:nvPr>
        </p:nvSpPr>
        <p:spPr>
          <a:xfrm>
            <a:off x="1173688" y="226431"/>
            <a:ext cx="6678793" cy="914400"/>
          </a:xfrm>
          <a:prstGeom prst="rect">
            <a:avLst/>
          </a:prstGeom>
        </p:spPr>
        <p:txBody>
          <a:bodyPr/>
          <a:lstStyle>
            <a:lvl1pPr marL="0" indent="0">
              <a:lnSpc>
                <a:spcPct val="100000"/>
              </a:lnSpc>
              <a:buNone/>
              <a:defRPr sz="2800" spc="300">
                <a:solidFill>
                  <a:schemeClr val="tx1">
                    <a:lumMod val="75000"/>
                    <a:lumOff val="25000"/>
                  </a:schemeClr>
                </a:solidFill>
              </a:defRPr>
            </a:lvl1pPr>
          </a:lstStyle>
          <a:p>
            <a:pPr lvl="0"/>
            <a:r>
              <a:rPr lang="zh-CN" altLang="en-US" dirty="0"/>
              <a:t>输入你的标题</a:t>
            </a:r>
          </a:p>
        </p:txBody>
      </p:sp>
      <p:sp>
        <p:nvSpPr>
          <p:cNvPr id="6" name="矩形: 圆顶角 5">
            <a:extLst>
              <a:ext uri="{FF2B5EF4-FFF2-40B4-BE49-F238E27FC236}">
                <a16:creationId xmlns:a16="http://schemas.microsoft.com/office/drawing/2014/main" id="{1771ED80-258D-48BA-806D-478DAD1F5ADC}"/>
              </a:ext>
            </a:extLst>
          </p:cNvPr>
          <p:cNvSpPr/>
          <p:nvPr userDrawn="1"/>
        </p:nvSpPr>
        <p:spPr>
          <a:xfrm>
            <a:off x="695325" y="251120"/>
            <a:ext cx="468049" cy="473348"/>
          </a:xfrm>
          <a:prstGeom prst="round2SameRect">
            <a:avLst>
              <a:gd name="adj1" fmla="val 13004"/>
              <a:gd name="adj2"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graduation-cap_8161">
            <a:extLst>
              <a:ext uri="{FF2B5EF4-FFF2-40B4-BE49-F238E27FC236}">
                <a16:creationId xmlns:a16="http://schemas.microsoft.com/office/drawing/2014/main" id="{14C9605D-156F-4F8D-864D-6383F5656D4F}"/>
              </a:ext>
            </a:extLst>
          </p:cNvPr>
          <p:cNvSpPr>
            <a:spLocks noChangeAspect="1"/>
          </p:cNvSpPr>
          <p:nvPr userDrawn="1"/>
        </p:nvSpPr>
        <p:spPr bwMode="auto">
          <a:xfrm>
            <a:off x="724045" y="368648"/>
            <a:ext cx="410608" cy="252549"/>
          </a:xfrm>
          <a:custGeom>
            <a:avLst/>
            <a:gdLst>
              <a:gd name="T0" fmla="*/ 2978 w 3278"/>
              <a:gd name="T1" fmla="*/ 1349 h 2019"/>
              <a:gd name="T2" fmla="*/ 2976 w 3278"/>
              <a:gd name="T3" fmla="*/ 1036 h 2019"/>
              <a:gd name="T4" fmla="*/ 3278 w 3278"/>
              <a:gd name="T5" fmla="*/ 867 h 2019"/>
              <a:gd name="T6" fmla="*/ 1634 w 3278"/>
              <a:gd name="T7" fmla="*/ 0 h 2019"/>
              <a:gd name="T8" fmla="*/ 0 w 3278"/>
              <a:gd name="T9" fmla="*/ 884 h 2019"/>
              <a:gd name="T10" fmla="*/ 655 w 3278"/>
              <a:gd name="T11" fmla="*/ 1260 h 2019"/>
              <a:gd name="T12" fmla="*/ 657 w 3278"/>
              <a:gd name="T13" fmla="*/ 1484 h 2019"/>
              <a:gd name="T14" fmla="*/ 657 w 3278"/>
              <a:gd name="T15" fmla="*/ 1502 h 2019"/>
              <a:gd name="T16" fmla="*/ 663 w 3278"/>
              <a:gd name="T17" fmla="*/ 1499 h 2019"/>
              <a:gd name="T18" fmla="*/ 651 w 3278"/>
              <a:gd name="T19" fmla="*/ 1528 h 2019"/>
              <a:gd name="T20" fmla="*/ 1644 w 3278"/>
              <a:gd name="T21" fmla="*/ 1722 h 2019"/>
              <a:gd name="T22" fmla="*/ 2634 w 3278"/>
              <a:gd name="T23" fmla="*/ 1517 h 2019"/>
              <a:gd name="T24" fmla="*/ 2622 w 3278"/>
              <a:gd name="T25" fmla="*/ 1488 h 2019"/>
              <a:gd name="T26" fmla="*/ 2628 w 3278"/>
              <a:gd name="T27" fmla="*/ 1491 h 2019"/>
              <a:gd name="T28" fmla="*/ 2628 w 3278"/>
              <a:gd name="T29" fmla="*/ 1473 h 2019"/>
              <a:gd name="T30" fmla="*/ 2627 w 3278"/>
              <a:gd name="T31" fmla="*/ 1249 h 2019"/>
              <a:gd name="T32" fmla="*/ 2911 w 3278"/>
              <a:gd name="T33" fmla="*/ 1072 h 2019"/>
              <a:gd name="T34" fmla="*/ 2913 w 3278"/>
              <a:gd name="T35" fmla="*/ 1350 h 2019"/>
              <a:gd name="T36" fmla="*/ 2860 w 3278"/>
              <a:gd name="T37" fmla="*/ 1430 h 2019"/>
              <a:gd name="T38" fmla="*/ 2946 w 3278"/>
              <a:gd name="T39" fmla="*/ 1515 h 2019"/>
              <a:gd name="T40" fmla="*/ 3031 w 3278"/>
              <a:gd name="T41" fmla="*/ 1429 h 2019"/>
              <a:gd name="T42" fmla="*/ 2978 w 3278"/>
              <a:gd name="T43" fmla="*/ 1349 h 2019"/>
              <a:gd name="T44" fmla="*/ 1643 w 3278"/>
              <a:gd name="T45" fmla="*/ 1646 h 2019"/>
              <a:gd name="T46" fmla="*/ 763 w 3278"/>
              <a:gd name="T47" fmla="*/ 1527 h 2019"/>
              <a:gd name="T48" fmla="*/ 1642 w 3278"/>
              <a:gd name="T49" fmla="*/ 1399 h 2019"/>
              <a:gd name="T50" fmla="*/ 2522 w 3278"/>
              <a:gd name="T51" fmla="*/ 1518 h 2019"/>
              <a:gd name="T52" fmla="*/ 1643 w 3278"/>
              <a:gd name="T53" fmla="*/ 1646 h 2019"/>
              <a:gd name="T54" fmla="*/ 2604 w 3278"/>
              <a:gd name="T55" fmla="*/ 1067 h 2019"/>
              <a:gd name="T56" fmla="*/ 1639 w 3278"/>
              <a:gd name="T57" fmla="*/ 819 h 2019"/>
              <a:gd name="T58" fmla="*/ 676 w 3278"/>
              <a:gd name="T59" fmla="*/ 1077 h 2019"/>
              <a:gd name="T60" fmla="*/ 676 w 3278"/>
              <a:gd name="T61" fmla="*/ 1011 h 2019"/>
              <a:gd name="T62" fmla="*/ 1638 w 3278"/>
              <a:gd name="T63" fmla="*/ 720 h 2019"/>
              <a:gd name="T64" fmla="*/ 2604 w 3278"/>
              <a:gd name="T65" fmla="*/ 1001 h 2019"/>
              <a:gd name="T66" fmla="*/ 2604 w 3278"/>
              <a:gd name="T67" fmla="*/ 1067 h 2019"/>
              <a:gd name="T68" fmla="*/ 2877 w 3278"/>
              <a:gd name="T69" fmla="*/ 1534 h 2019"/>
              <a:gd name="T70" fmla="*/ 2843 w 3278"/>
              <a:gd name="T71" fmla="*/ 2019 h 2019"/>
              <a:gd name="T72" fmla="*/ 3033 w 3278"/>
              <a:gd name="T73" fmla="*/ 1917 h 2019"/>
              <a:gd name="T74" fmla="*/ 3031 w 3278"/>
              <a:gd name="T75" fmla="*/ 1533 h 2019"/>
              <a:gd name="T76" fmla="*/ 2877 w 3278"/>
              <a:gd name="T77" fmla="*/ 1534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78" h="2019">
                <a:moveTo>
                  <a:pt x="2978" y="1349"/>
                </a:moveTo>
                <a:lnTo>
                  <a:pt x="2976" y="1036"/>
                </a:lnTo>
                <a:lnTo>
                  <a:pt x="3278" y="867"/>
                </a:lnTo>
                <a:lnTo>
                  <a:pt x="1634" y="0"/>
                </a:lnTo>
                <a:lnTo>
                  <a:pt x="0" y="884"/>
                </a:lnTo>
                <a:lnTo>
                  <a:pt x="655" y="1260"/>
                </a:lnTo>
                <a:lnTo>
                  <a:pt x="657" y="1484"/>
                </a:lnTo>
                <a:lnTo>
                  <a:pt x="657" y="1502"/>
                </a:lnTo>
                <a:lnTo>
                  <a:pt x="663" y="1499"/>
                </a:lnTo>
                <a:cubicBezTo>
                  <a:pt x="656" y="1508"/>
                  <a:pt x="651" y="1518"/>
                  <a:pt x="651" y="1528"/>
                </a:cubicBezTo>
                <a:cubicBezTo>
                  <a:pt x="652" y="1638"/>
                  <a:pt x="1096" y="1725"/>
                  <a:pt x="1644" y="1722"/>
                </a:cubicBezTo>
                <a:cubicBezTo>
                  <a:pt x="2191" y="1719"/>
                  <a:pt x="2634" y="1627"/>
                  <a:pt x="2634" y="1517"/>
                </a:cubicBezTo>
                <a:cubicBezTo>
                  <a:pt x="2634" y="1507"/>
                  <a:pt x="2629" y="1498"/>
                  <a:pt x="2622" y="1488"/>
                </a:cubicBezTo>
                <a:lnTo>
                  <a:pt x="2628" y="1491"/>
                </a:lnTo>
                <a:lnTo>
                  <a:pt x="2628" y="1473"/>
                </a:lnTo>
                <a:lnTo>
                  <a:pt x="2627" y="1249"/>
                </a:lnTo>
                <a:lnTo>
                  <a:pt x="2911" y="1072"/>
                </a:lnTo>
                <a:lnTo>
                  <a:pt x="2913" y="1350"/>
                </a:lnTo>
                <a:cubicBezTo>
                  <a:pt x="2881" y="1363"/>
                  <a:pt x="2860" y="1394"/>
                  <a:pt x="2860" y="1430"/>
                </a:cubicBezTo>
                <a:cubicBezTo>
                  <a:pt x="2860" y="1477"/>
                  <a:pt x="2898" y="1515"/>
                  <a:pt x="2946" y="1515"/>
                </a:cubicBezTo>
                <a:cubicBezTo>
                  <a:pt x="2994" y="1515"/>
                  <a:pt x="3032" y="1476"/>
                  <a:pt x="3031" y="1429"/>
                </a:cubicBezTo>
                <a:cubicBezTo>
                  <a:pt x="3031" y="1393"/>
                  <a:pt x="3009" y="1363"/>
                  <a:pt x="2978" y="1349"/>
                </a:cubicBezTo>
                <a:close/>
                <a:moveTo>
                  <a:pt x="1643" y="1646"/>
                </a:moveTo>
                <a:cubicBezTo>
                  <a:pt x="1157" y="1649"/>
                  <a:pt x="763" y="1595"/>
                  <a:pt x="763" y="1527"/>
                </a:cubicBezTo>
                <a:cubicBezTo>
                  <a:pt x="762" y="1459"/>
                  <a:pt x="1156" y="1402"/>
                  <a:pt x="1642" y="1399"/>
                </a:cubicBezTo>
                <a:cubicBezTo>
                  <a:pt x="2128" y="1397"/>
                  <a:pt x="2522" y="1450"/>
                  <a:pt x="2522" y="1518"/>
                </a:cubicBezTo>
                <a:cubicBezTo>
                  <a:pt x="2523" y="1586"/>
                  <a:pt x="2129" y="1643"/>
                  <a:pt x="1643" y="1646"/>
                </a:cubicBezTo>
                <a:close/>
                <a:moveTo>
                  <a:pt x="2604" y="1067"/>
                </a:moveTo>
                <a:cubicBezTo>
                  <a:pt x="2539" y="998"/>
                  <a:pt x="2303" y="815"/>
                  <a:pt x="1639" y="819"/>
                </a:cubicBezTo>
                <a:cubicBezTo>
                  <a:pt x="974" y="822"/>
                  <a:pt x="741" y="1007"/>
                  <a:pt x="676" y="1077"/>
                </a:cubicBezTo>
                <a:lnTo>
                  <a:pt x="676" y="1011"/>
                </a:lnTo>
                <a:cubicBezTo>
                  <a:pt x="676" y="1011"/>
                  <a:pt x="864" y="724"/>
                  <a:pt x="1638" y="720"/>
                </a:cubicBezTo>
                <a:cubicBezTo>
                  <a:pt x="2412" y="716"/>
                  <a:pt x="2604" y="1001"/>
                  <a:pt x="2604" y="1001"/>
                </a:cubicBezTo>
                <a:lnTo>
                  <a:pt x="2604" y="1067"/>
                </a:lnTo>
                <a:close/>
                <a:moveTo>
                  <a:pt x="2877" y="1534"/>
                </a:moveTo>
                <a:lnTo>
                  <a:pt x="2843" y="2019"/>
                </a:lnTo>
                <a:cubicBezTo>
                  <a:pt x="2947" y="1857"/>
                  <a:pt x="3033" y="1917"/>
                  <a:pt x="3033" y="1917"/>
                </a:cubicBezTo>
                <a:lnTo>
                  <a:pt x="3031" y="1533"/>
                </a:lnTo>
                <a:cubicBezTo>
                  <a:pt x="2920" y="1577"/>
                  <a:pt x="2877" y="1534"/>
                  <a:pt x="2877" y="1534"/>
                </a:cubicBezTo>
                <a:close/>
              </a:path>
            </a:pathLst>
          </a:custGeom>
          <a:solidFill>
            <a:schemeClr val="bg1"/>
          </a:solidFill>
          <a:ln>
            <a:solidFill>
              <a:schemeClr val="bg1"/>
            </a:solidFill>
          </a:ln>
        </p:spPr>
      </p:sp>
      <p:cxnSp>
        <p:nvCxnSpPr>
          <p:cNvPr id="42" name="直接连接符 41">
            <a:extLst>
              <a:ext uri="{FF2B5EF4-FFF2-40B4-BE49-F238E27FC236}">
                <a16:creationId xmlns:a16="http://schemas.microsoft.com/office/drawing/2014/main" id="{9D08214D-D90B-427F-B116-8F48B5A0A205}"/>
              </a:ext>
            </a:extLst>
          </p:cNvPr>
          <p:cNvCxnSpPr>
            <a:cxnSpLocks/>
          </p:cNvCxnSpPr>
          <p:nvPr userDrawn="1"/>
        </p:nvCxnSpPr>
        <p:spPr>
          <a:xfrm>
            <a:off x="695325" y="725228"/>
            <a:ext cx="10801350" cy="5926"/>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1087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9839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Arial</a:t>
            </a:r>
            <a:endParaRPr kumimoji="0" lang="en-US" altLang="zh-CN" sz="1400" b="0" i="0" u="none" strike="noStrike" kern="0" cap="none" spc="0" normalizeH="0" baseline="0" noProof="0" dirty="0">
              <a:ln>
                <a:noFill/>
              </a:ln>
              <a:solidFill>
                <a:srgbClr val="FFFFFF"/>
              </a:solidFill>
              <a:effectLst/>
              <a:uLnTx/>
              <a:uFillTx/>
              <a:latin typeface="Segoe UI Light"/>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1295274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EE2AB90-6129-4638-8D42-8FF3D88FE79C}"/>
              </a:ext>
            </a:extLst>
          </p:cNvPr>
          <p:cNvSpPr/>
          <p:nvPr userDrawn="1"/>
        </p:nvSpPr>
        <p:spPr>
          <a:xfrm>
            <a:off x="0" y="0"/>
            <a:ext cx="12192000" cy="6858000"/>
          </a:xfrm>
          <a:prstGeom prst="rect">
            <a:avLst/>
          </a:prstGeom>
          <a:pattFill prst="pct20">
            <a:fgClr>
              <a:schemeClr val="bg2"/>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文本框 2">
            <a:extLst>
              <a:ext uri="{FF2B5EF4-FFF2-40B4-BE49-F238E27FC236}">
                <a16:creationId xmlns:a16="http://schemas.microsoft.com/office/drawing/2014/main" id="{1E5BA24A-7B71-4C39-9F34-21A38EB58D7D}"/>
              </a:ext>
            </a:extLst>
          </p:cNvPr>
          <p:cNvSpPr txBox="1"/>
          <p:nvPr userDrawn="1"/>
        </p:nvSpPr>
        <p:spPr>
          <a:xfrm>
            <a:off x="0" y="6476760"/>
            <a:ext cx="12192000" cy="400110"/>
          </a:xfrm>
          <a:prstGeom prst="rect">
            <a:avLst/>
          </a:prstGeom>
          <a:solidFill>
            <a:srgbClr val="2D93EF"/>
          </a:solidFill>
        </p:spPr>
        <p:txBody>
          <a:bodyPr wrap="square" rtlCol="0">
            <a:spAutoFit/>
          </a:bodyPr>
          <a:lstStyle/>
          <a:p>
            <a:r>
              <a:rPr kumimoji="1" lang="zh-CN" altLang="en-US" sz="2000" b="1" dirty="0">
                <a:solidFill>
                  <a:schemeClr val="bg1"/>
                </a:solidFill>
              </a:rPr>
              <a:t>   厦门大学信息学院（国家示范性软件学院）</a:t>
            </a:r>
          </a:p>
        </p:txBody>
      </p:sp>
      <p:sp>
        <p:nvSpPr>
          <p:cNvPr id="5" name="文本框 4">
            <a:extLst>
              <a:ext uri="{FF2B5EF4-FFF2-40B4-BE49-F238E27FC236}">
                <a16:creationId xmlns:a16="http://schemas.microsoft.com/office/drawing/2014/main" id="{8DAD4397-4278-4865-8C2D-142DA49E8F50}"/>
              </a:ext>
            </a:extLst>
          </p:cNvPr>
          <p:cNvSpPr txBox="1"/>
          <p:nvPr userDrawn="1"/>
        </p:nvSpPr>
        <p:spPr>
          <a:xfrm>
            <a:off x="10129574" y="269489"/>
            <a:ext cx="2007281" cy="461665"/>
          </a:xfrm>
          <a:prstGeom prst="rect">
            <a:avLst/>
          </a:prstGeom>
          <a:noFill/>
        </p:spPr>
        <p:txBody>
          <a:bodyPr wrap="none" rtlCol="0">
            <a:spAutoFit/>
          </a:bodyPr>
          <a:lstStyle/>
          <a:p>
            <a:r>
              <a:rPr lang="en-US" altLang="zh-CN" sz="2400" b="1" dirty="0">
                <a:gradFill>
                  <a:gsLst>
                    <a:gs pos="100000">
                      <a:schemeClr val="accent1"/>
                    </a:gs>
                    <a:gs pos="0">
                      <a:schemeClr val="accent4"/>
                    </a:gs>
                  </a:gsLst>
                  <a:lin ang="5400000" scaled="1"/>
                </a:gradFill>
              </a:rPr>
              <a:t>DCST@XMU</a:t>
            </a:r>
            <a:endParaRPr lang="zh-CN" altLang="en-US" sz="2400" b="1" dirty="0">
              <a:gradFill>
                <a:gsLst>
                  <a:gs pos="100000">
                    <a:schemeClr val="accent1"/>
                  </a:gs>
                  <a:gs pos="0">
                    <a:schemeClr val="accent4"/>
                  </a:gs>
                </a:gsLst>
                <a:lin ang="5400000" scaled="1"/>
              </a:gradFill>
            </a:endParaRPr>
          </a:p>
        </p:txBody>
      </p:sp>
    </p:spTree>
    <p:extLst>
      <p:ext uri="{BB962C8B-B14F-4D97-AF65-F5344CB8AC3E}">
        <p14:creationId xmlns:p14="http://schemas.microsoft.com/office/powerpoint/2010/main" val="84362323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0" r:id="rId5"/>
    <p:sldLayoutId id="2147483654"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46">
          <p15:clr>
            <a:srgbClr val="F26B43"/>
          </p15:clr>
        </p15:guide>
        <p15:guide id="2" pos="3840">
          <p15:clr>
            <a:srgbClr val="F26B43"/>
          </p15:clr>
        </p15:guide>
        <p15:guide id="3" pos="438">
          <p15:clr>
            <a:srgbClr val="F26B43"/>
          </p15:clr>
        </p15:guide>
        <p15:guide id="4" pos="7242">
          <p15:clr>
            <a:srgbClr val="F26B43"/>
          </p15:clr>
        </p15:guide>
        <p15:guide id="5" orient="horz" pos="41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885794"/>
      </p:ext>
    </p:extLst>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22.png"/><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1.wmf"/><Relationship Id="rId4" Type="http://schemas.openxmlformats.org/officeDocument/2006/relationships/oleObject" Target="../embeddings/oleObject1.bin"/><Relationship Id="rId9" Type="http://schemas.openxmlformats.org/officeDocument/2006/relationships/oleObject" Target="../embeddings/oleObject5.bin"/></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oleObject" Target="../embeddings/oleObject7.bin"/><Relationship Id="rId4" Type="http://schemas.openxmlformats.org/officeDocument/2006/relationships/image" Target="../media/image21.wmf"/></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oleObject" Target="../embeddings/oleObject9.bin"/><Relationship Id="rId4" Type="http://schemas.openxmlformats.org/officeDocument/2006/relationships/image" Target="../media/image21.wmf"/></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JPG"/></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0.wmf"/><Relationship Id="rId13" Type="http://schemas.openxmlformats.org/officeDocument/2006/relationships/image" Target="../media/image45.emf"/><Relationship Id="rId3" Type="http://schemas.openxmlformats.org/officeDocument/2006/relationships/oleObject" Target="../embeddings/oleObject10.bin"/><Relationship Id="rId7" Type="http://schemas.openxmlformats.org/officeDocument/2006/relationships/image" Target="../media/image39.emf"/><Relationship Id="rId12" Type="http://schemas.openxmlformats.org/officeDocument/2006/relationships/image" Target="../media/image44.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8.png"/><Relationship Id="rId11" Type="http://schemas.openxmlformats.org/officeDocument/2006/relationships/image" Target="../media/image43.emf"/><Relationship Id="rId5" Type="http://schemas.openxmlformats.org/officeDocument/2006/relationships/oleObject" Target="../embeddings/oleObject11.bin"/><Relationship Id="rId10" Type="http://schemas.openxmlformats.org/officeDocument/2006/relationships/image" Target="../media/image42.emf"/><Relationship Id="rId4" Type="http://schemas.openxmlformats.org/officeDocument/2006/relationships/image" Target="../media/image37.png"/><Relationship Id="rId9" Type="http://schemas.openxmlformats.org/officeDocument/2006/relationships/image" Target="../media/image41.emf"/><Relationship Id="rId14" Type="http://schemas.openxmlformats.org/officeDocument/2006/relationships/image" Target="../media/image46.png"/></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4.jpeg"/><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73.emf"/><Relationship Id="rId3" Type="http://schemas.openxmlformats.org/officeDocument/2006/relationships/image" Target="../media/image68.wmf"/><Relationship Id="rId7" Type="http://schemas.openxmlformats.org/officeDocument/2006/relationships/image" Target="../media/image72.wmf"/><Relationship Id="rId2" Type="http://schemas.openxmlformats.org/officeDocument/2006/relationships/image" Target="../media/image67.wmf"/><Relationship Id="rId1" Type="http://schemas.openxmlformats.org/officeDocument/2006/relationships/slideLayout" Target="../slideLayouts/slideLayout2.xml"/><Relationship Id="rId6" Type="http://schemas.openxmlformats.org/officeDocument/2006/relationships/image" Target="../media/image71.emf"/><Relationship Id="rId5" Type="http://schemas.openxmlformats.org/officeDocument/2006/relationships/image" Target="../media/image70.wmf"/><Relationship Id="rId4" Type="http://schemas.openxmlformats.org/officeDocument/2006/relationships/image" Target="../media/image69.emf"/><Relationship Id="rId9" Type="http://schemas.openxmlformats.org/officeDocument/2006/relationships/image" Target="../media/image74.png"/></Relationships>
</file>

<file path=ppt/slides/_rels/slide4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40.wmf"/><Relationship Id="rId13" Type="http://schemas.openxmlformats.org/officeDocument/2006/relationships/image" Target="../media/image45.emf"/><Relationship Id="rId3" Type="http://schemas.openxmlformats.org/officeDocument/2006/relationships/oleObject" Target="../embeddings/oleObject10.bin"/><Relationship Id="rId7" Type="http://schemas.openxmlformats.org/officeDocument/2006/relationships/image" Target="../media/image39.emf"/><Relationship Id="rId12" Type="http://schemas.openxmlformats.org/officeDocument/2006/relationships/image" Target="../media/image44.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38.png"/><Relationship Id="rId11" Type="http://schemas.openxmlformats.org/officeDocument/2006/relationships/image" Target="../media/image43.emf"/><Relationship Id="rId5" Type="http://schemas.openxmlformats.org/officeDocument/2006/relationships/oleObject" Target="../embeddings/oleObject11.bin"/><Relationship Id="rId10" Type="http://schemas.openxmlformats.org/officeDocument/2006/relationships/image" Target="../media/image42.emf"/><Relationship Id="rId4" Type="http://schemas.openxmlformats.org/officeDocument/2006/relationships/image" Target="../media/image37.png"/><Relationship Id="rId9" Type="http://schemas.openxmlformats.org/officeDocument/2006/relationships/image" Target="../media/image41.emf"/><Relationship Id="rId14" Type="http://schemas.openxmlformats.org/officeDocument/2006/relationships/image" Target="../media/image46.png"/></Relationships>
</file>

<file path=ppt/slides/_rels/slide4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8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tiff"/><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tiff"/></Relationships>
</file>

<file path=ppt/slides/_rels/slide8.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png"/><Relationship Id="rId9" Type="http://schemas.openxmlformats.org/officeDocument/2006/relationships/image" Target="../media/image20.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2831977"/>
            <a:ext cx="5791199" cy="3641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文本框 3">
            <a:extLst>
              <a:ext uri="{FF2B5EF4-FFF2-40B4-BE49-F238E27FC236}">
                <a16:creationId xmlns:a16="http://schemas.microsoft.com/office/drawing/2014/main" id="{92947C73-8294-4E41-A0BB-B8B9BCC42A3A}"/>
              </a:ext>
            </a:extLst>
          </p:cNvPr>
          <p:cNvSpPr txBox="1"/>
          <p:nvPr/>
        </p:nvSpPr>
        <p:spPr>
          <a:xfrm>
            <a:off x="1966489" y="930489"/>
            <a:ext cx="10225510" cy="3221395"/>
          </a:xfrm>
          <a:prstGeom prst="rect">
            <a:avLst/>
          </a:prstGeom>
          <a:noFill/>
        </p:spPr>
        <p:txBody>
          <a:bodyPr wrap="square" rtlCol="0">
            <a:spAutoFit/>
          </a:bodyPr>
          <a:lstStyle/>
          <a:p>
            <a:pPr algn="ctr">
              <a:lnSpc>
                <a:spcPts val="5600"/>
              </a:lnSpc>
              <a:buFont typeface="Wingdings" pitchFamily="2" charset="2"/>
              <a:buNone/>
            </a:pPr>
            <a:r>
              <a:rPr lang="en-US" altLang="zh-CN" sz="4000" b="1" dirty="0">
                <a:solidFill>
                  <a:schemeClr val="accent1">
                    <a:lumMod val="75000"/>
                  </a:schemeClr>
                </a:solidFill>
                <a:latin typeface="+mj-ea"/>
                <a:ea typeface="+mj-ea"/>
              </a:rPr>
              <a:t>Introduction</a:t>
            </a:r>
            <a:r>
              <a:rPr lang="zh-CN" altLang="en-US" sz="4000" b="1" dirty="0">
                <a:solidFill>
                  <a:schemeClr val="accent1">
                    <a:lumMod val="75000"/>
                  </a:schemeClr>
                </a:solidFill>
                <a:latin typeface="+mj-ea"/>
                <a:ea typeface="+mj-ea"/>
              </a:rPr>
              <a:t> </a:t>
            </a:r>
            <a:r>
              <a:rPr lang="en-US" altLang="zh-CN" sz="4000" b="1" dirty="0">
                <a:solidFill>
                  <a:schemeClr val="accent1">
                    <a:lumMod val="75000"/>
                  </a:schemeClr>
                </a:solidFill>
                <a:latin typeface="+mj-ea"/>
                <a:ea typeface="+mj-ea"/>
              </a:rPr>
              <a:t>to</a:t>
            </a:r>
            <a:r>
              <a:rPr lang="zh-CN" altLang="en-US" sz="4000" b="1" dirty="0">
                <a:solidFill>
                  <a:schemeClr val="accent1">
                    <a:lumMod val="75000"/>
                  </a:schemeClr>
                </a:solidFill>
                <a:latin typeface="+mj-ea"/>
                <a:ea typeface="+mj-ea"/>
              </a:rPr>
              <a:t> </a:t>
            </a:r>
            <a:r>
              <a:rPr lang="en-US" altLang="zh-CN" sz="4000" b="1" dirty="0">
                <a:solidFill>
                  <a:schemeClr val="accent1">
                    <a:lumMod val="75000"/>
                  </a:schemeClr>
                </a:solidFill>
                <a:latin typeface="+mj-ea"/>
                <a:ea typeface="+mj-ea"/>
              </a:rPr>
              <a:t>Cyberspace</a:t>
            </a:r>
            <a:r>
              <a:rPr lang="zh-CN" altLang="en-US" sz="4000" b="1" dirty="0">
                <a:solidFill>
                  <a:schemeClr val="accent1">
                    <a:lumMod val="75000"/>
                  </a:schemeClr>
                </a:solidFill>
                <a:latin typeface="+mj-ea"/>
                <a:ea typeface="+mj-ea"/>
              </a:rPr>
              <a:t> </a:t>
            </a:r>
            <a:r>
              <a:rPr lang="en-US" altLang="zh-CN" sz="4000" b="1" dirty="0">
                <a:solidFill>
                  <a:schemeClr val="accent1">
                    <a:lumMod val="75000"/>
                  </a:schemeClr>
                </a:solidFill>
                <a:latin typeface="+mj-ea"/>
                <a:ea typeface="+mj-ea"/>
              </a:rPr>
              <a:t>Security</a:t>
            </a:r>
          </a:p>
          <a:p>
            <a:pPr algn="ctr">
              <a:lnSpc>
                <a:spcPts val="5600"/>
              </a:lnSpc>
              <a:buFont typeface="Wingdings" pitchFamily="2" charset="2"/>
              <a:buNone/>
            </a:pPr>
            <a:r>
              <a:rPr lang="zh-CN" altLang="en-US" sz="4000" b="1" dirty="0">
                <a:solidFill>
                  <a:schemeClr val="accent1">
                    <a:lumMod val="75000"/>
                  </a:schemeClr>
                </a:solidFill>
                <a:latin typeface="+mj-ea"/>
                <a:ea typeface="+mj-ea"/>
              </a:rPr>
              <a:t>网络空间安全导论</a:t>
            </a:r>
            <a:endParaRPr lang="en-US" altLang="zh-CN" sz="4000" b="1" dirty="0">
              <a:solidFill>
                <a:schemeClr val="accent1">
                  <a:lumMod val="75000"/>
                </a:schemeClr>
              </a:solidFill>
              <a:latin typeface="+mj-ea"/>
              <a:ea typeface="+mj-ea"/>
            </a:endParaRPr>
          </a:p>
          <a:p>
            <a:pPr algn="ctr">
              <a:lnSpc>
                <a:spcPts val="2000"/>
              </a:lnSpc>
              <a:spcBef>
                <a:spcPts val="2400"/>
              </a:spcBef>
              <a:buFont typeface="Wingdings" pitchFamily="2" charset="2"/>
              <a:buNone/>
            </a:pPr>
            <a:r>
              <a:rPr lang="en-US" altLang="zh-CN" sz="2000" b="1" dirty="0">
                <a:solidFill>
                  <a:schemeClr val="accent1">
                    <a:lumMod val="75000"/>
                  </a:schemeClr>
                </a:solidFill>
                <a:latin typeface="+mj-ea"/>
                <a:ea typeface="+mj-ea"/>
              </a:rPr>
              <a:t>Lecture</a:t>
            </a:r>
            <a:r>
              <a:rPr lang="zh-CN" altLang="en-US" sz="2000" b="1" dirty="0">
                <a:solidFill>
                  <a:schemeClr val="accent1">
                    <a:lumMod val="75000"/>
                  </a:schemeClr>
                </a:solidFill>
                <a:latin typeface="+mj-ea"/>
                <a:ea typeface="+mj-ea"/>
              </a:rPr>
              <a:t> </a:t>
            </a:r>
            <a:r>
              <a:rPr lang="en-US" altLang="zh-CN" sz="2000" b="1" dirty="0">
                <a:solidFill>
                  <a:schemeClr val="accent1">
                    <a:lumMod val="75000"/>
                  </a:schemeClr>
                </a:solidFill>
                <a:latin typeface="+mj-ea"/>
                <a:ea typeface="+mj-ea"/>
              </a:rPr>
              <a:t>5:</a:t>
            </a:r>
            <a:r>
              <a:rPr lang="zh-CN" altLang="en-US" sz="2000" b="1" dirty="0">
                <a:solidFill>
                  <a:schemeClr val="accent1">
                    <a:lumMod val="75000"/>
                  </a:schemeClr>
                </a:solidFill>
                <a:latin typeface="+mj-ea"/>
                <a:ea typeface="+mj-ea"/>
              </a:rPr>
              <a:t> </a:t>
            </a:r>
            <a:r>
              <a:rPr lang="en-US" altLang="zh-CN" sz="2000" b="1" dirty="0">
                <a:solidFill>
                  <a:schemeClr val="accent1">
                    <a:lumMod val="75000"/>
                  </a:schemeClr>
                </a:solidFill>
                <a:latin typeface="+mj-ea"/>
                <a:ea typeface="+mj-ea"/>
              </a:rPr>
              <a:t>Computer</a:t>
            </a:r>
            <a:r>
              <a:rPr lang="zh-CN" altLang="en-US" sz="2000" b="1" dirty="0">
                <a:solidFill>
                  <a:schemeClr val="accent1">
                    <a:lumMod val="75000"/>
                  </a:schemeClr>
                </a:solidFill>
                <a:latin typeface="+mj-ea"/>
                <a:ea typeface="+mj-ea"/>
              </a:rPr>
              <a:t> </a:t>
            </a:r>
            <a:r>
              <a:rPr lang="en-US" altLang="zh-CN" sz="2000" b="1" dirty="0">
                <a:solidFill>
                  <a:schemeClr val="accent1">
                    <a:lumMod val="75000"/>
                  </a:schemeClr>
                </a:solidFill>
                <a:latin typeface="+mj-ea"/>
                <a:ea typeface="+mj-ea"/>
              </a:rPr>
              <a:t>Networks</a:t>
            </a:r>
            <a:r>
              <a:rPr lang="zh-CN" altLang="en-US" sz="2000" b="1" dirty="0">
                <a:solidFill>
                  <a:schemeClr val="accent1">
                    <a:lumMod val="75000"/>
                  </a:schemeClr>
                </a:solidFill>
                <a:latin typeface="+mj-ea"/>
                <a:ea typeface="+mj-ea"/>
              </a:rPr>
              <a:t> </a:t>
            </a:r>
            <a:r>
              <a:rPr lang="en-US" altLang="zh-CN" sz="2000" b="1" dirty="0">
                <a:solidFill>
                  <a:schemeClr val="accent1">
                    <a:lumMod val="75000"/>
                  </a:schemeClr>
                </a:solidFill>
                <a:latin typeface="+mj-ea"/>
                <a:ea typeface="+mj-ea"/>
              </a:rPr>
              <a:t>and</a:t>
            </a:r>
            <a:r>
              <a:rPr lang="zh-CN" altLang="en-US" sz="2000" b="1" dirty="0">
                <a:solidFill>
                  <a:schemeClr val="accent1">
                    <a:lumMod val="75000"/>
                  </a:schemeClr>
                </a:solidFill>
                <a:latin typeface="+mj-ea"/>
                <a:ea typeface="+mj-ea"/>
              </a:rPr>
              <a:t> </a:t>
            </a:r>
            <a:r>
              <a:rPr lang="en-US" altLang="zh-CN" sz="2000" b="1" dirty="0">
                <a:solidFill>
                  <a:schemeClr val="accent1">
                    <a:lumMod val="75000"/>
                  </a:schemeClr>
                </a:solidFill>
                <a:latin typeface="+mj-ea"/>
                <a:ea typeface="+mj-ea"/>
              </a:rPr>
              <a:t>Network</a:t>
            </a:r>
            <a:r>
              <a:rPr lang="zh-CN" altLang="en-US" sz="2000" b="1" dirty="0">
                <a:solidFill>
                  <a:schemeClr val="accent1">
                    <a:lumMod val="75000"/>
                  </a:schemeClr>
                </a:solidFill>
                <a:latin typeface="+mj-ea"/>
                <a:ea typeface="+mj-ea"/>
              </a:rPr>
              <a:t> </a:t>
            </a:r>
            <a:r>
              <a:rPr lang="en-US" altLang="zh-CN" sz="2000" b="1" dirty="0">
                <a:solidFill>
                  <a:schemeClr val="accent1">
                    <a:lumMod val="75000"/>
                  </a:schemeClr>
                </a:solidFill>
                <a:latin typeface="+mj-ea"/>
                <a:ea typeface="+mj-ea"/>
              </a:rPr>
              <a:t>Security</a:t>
            </a:r>
            <a:r>
              <a:rPr lang="zh-CN" altLang="en-US" sz="2000" b="1" dirty="0">
                <a:solidFill>
                  <a:schemeClr val="accent1">
                    <a:lumMod val="75000"/>
                  </a:schemeClr>
                </a:solidFill>
                <a:latin typeface="+mj-ea"/>
                <a:ea typeface="+mj-ea"/>
              </a:rPr>
              <a:t> </a:t>
            </a:r>
            <a:endParaRPr lang="en-US" altLang="zh-CN" sz="2000" b="1" dirty="0">
              <a:solidFill>
                <a:schemeClr val="accent1">
                  <a:lumMod val="75000"/>
                </a:schemeClr>
              </a:solidFill>
              <a:latin typeface="+mj-ea"/>
              <a:ea typeface="+mj-ea"/>
            </a:endParaRPr>
          </a:p>
          <a:p>
            <a:pPr algn="ctr">
              <a:lnSpc>
                <a:spcPts val="2000"/>
              </a:lnSpc>
              <a:spcBef>
                <a:spcPts val="2400"/>
              </a:spcBef>
              <a:buFont typeface="Wingdings" pitchFamily="2" charset="2"/>
              <a:buNone/>
            </a:pPr>
            <a:r>
              <a:rPr lang="en-US" altLang="zh-CN" sz="2000" b="1" dirty="0">
                <a:solidFill>
                  <a:schemeClr val="accent1">
                    <a:lumMod val="75000"/>
                  </a:schemeClr>
                </a:solidFill>
                <a:latin typeface="+mj-ea"/>
                <a:ea typeface="+mj-ea"/>
              </a:rPr>
              <a:t>–</a:t>
            </a:r>
            <a:r>
              <a:rPr lang="zh-CN" altLang="en-US" sz="2000" b="1" dirty="0">
                <a:solidFill>
                  <a:schemeClr val="accent1">
                    <a:lumMod val="75000"/>
                  </a:schemeClr>
                </a:solidFill>
                <a:latin typeface="+mj-ea"/>
                <a:ea typeface="+mj-ea"/>
              </a:rPr>
              <a:t> </a:t>
            </a:r>
            <a:r>
              <a:rPr lang="en-US" altLang="zh-CN" sz="2000" b="1" dirty="0">
                <a:solidFill>
                  <a:schemeClr val="accent1">
                    <a:lumMod val="75000"/>
                  </a:schemeClr>
                </a:solidFill>
                <a:latin typeface="+mj-ea"/>
                <a:ea typeface="+mj-ea"/>
              </a:rPr>
              <a:t>An</a:t>
            </a:r>
            <a:r>
              <a:rPr lang="zh-CN" altLang="en-US" sz="2000" b="1" dirty="0">
                <a:solidFill>
                  <a:schemeClr val="accent1">
                    <a:lumMod val="75000"/>
                  </a:schemeClr>
                </a:solidFill>
                <a:latin typeface="+mj-ea"/>
                <a:ea typeface="+mj-ea"/>
              </a:rPr>
              <a:t> </a:t>
            </a:r>
            <a:r>
              <a:rPr lang="en-US" altLang="zh-CN" sz="2000" b="1" dirty="0">
                <a:solidFill>
                  <a:schemeClr val="accent1">
                    <a:lumMod val="75000"/>
                  </a:schemeClr>
                </a:solidFill>
                <a:latin typeface="+mj-ea"/>
                <a:ea typeface="+mj-ea"/>
              </a:rPr>
              <a:t>Introduction</a:t>
            </a:r>
            <a:r>
              <a:rPr lang="zh-CN" altLang="en-US" sz="2000" b="1" dirty="0">
                <a:solidFill>
                  <a:schemeClr val="accent1">
                    <a:lumMod val="75000"/>
                  </a:schemeClr>
                </a:solidFill>
                <a:latin typeface="+mj-ea"/>
                <a:ea typeface="+mj-ea"/>
              </a:rPr>
              <a:t> </a:t>
            </a:r>
            <a:r>
              <a:rPr lang="en-US" altLang="zh-CN" sz="2000" b="1" dirty="0">
                <a:solidFill>
                  <a:schemeClr val="accent1">
                    <a:lumMod val="75000"/>
                  </a:schemeClr>
                </a:solidFill>
                <a:latin typeface="+mj-ea"/>
                <a:ea typeface="+mj-ea"/>
              </a:rPr>
              <a:t>to</a:t>
            </a:r>
            <a:r>
              <a:rPr lang="zh-CN" altLang="en-US" sz="2000" b="1" dirty="0">
                <a:solidFill>
                  <a:schemeClr val="accent1">
                    <a:lumMod val="75000"/>
                  </a:schemeClr>
                </a:solidFill>
                <a:latin typeface="+mj-ea"/>
                <a:ea typeface="+mj-ea"/>
              </a:rPr>
              <a:t> </a:t>
            </a:r>
            <a:r>
              <a:rPr lang="en-US" altLang="zh-CN" sz="2000" b="1" dirty="0">
                <a:solidFill>
                  <a:schemeClr val="accent1">
                    <a:lumMod val="75000"/>
                  </a:schemeClr>
                </a:solidFill>
                <a:latin typeface="+mj-ea"/>
                <a:ea typeface="+mj-ea"/>
              </a:rPr>
              <a:t>Course</a:t>
            </a:r>
          </a:p>
          <a:p>
            <a:pPr algn="ctr">
              <a:lnSpc>
                <a:spcPts val="2000"/>
              </a:lnSpc>
              <a:spcBef>
                <a:spcPts val="2400"/>
              </a:spcBef>
              <a:buFont typeface="Wingdings" pitchFamily="2" charset="2"/>
              <a:buNone/>
            </a:pPr>
            <a:r>
              <a:rPr lang="zh-CN" altLang="en-US" sz="2000" b="1" dirty="0">
                <a:solidFill>
                  <a:schemeClr val="accent1">
                    <a:lumMod val="75000"/>
                  </a:schemeClr>
                </a:solidFill>
                <a:latin typeface="+mj-ea"/>
                <a:ea typeface="+mj-ea"/>
              </a:rPr>
              <a:t>第</a:t>
            </a:r>
            <a:r>
              <a:rPr lang="en-US" altLang="zh-CN" sz="2000" b="1" dirty="0">
                <a:solidFill>
                  <a:schemeClr val="accent1">
                    <a:lumMod val="75000"/>
                  </a:schemeClr>
                </a:solidFill>
                <a:latin typeface="+mj-ea"/>
                <a:ea typeface="+mj-ea"/>
              </a:rPr>
              <a:t>5</a:t>
            </a:r>
            <a:r>
              <a:rPr lang="zh-CN" altLang="en-US" sz="2000" b="1" dirty="0">
                <a:solidFill>
                  <a:schemeClr val="accent1">
                    <a:lumMod val="75000"/>
                  </a:schemeClr>
                </a:solidFill>
                <a:latin typeface="+mj-ea"/>
                <a:ea typeface="+mj-ea"/>
              </a:rPr>
              <a:t>讲 </a:t>
            </a:r>
            <a:r>
              <a:rPr lang="ja-JP" altLang="en-US" sz="2000" b="1">
                <a:solidFill>
                  <a:schemeClr val="accent1">
                    <a:lumMod val="75000"/>
                  </a:schemeClr>
                </a:solidFill>
                <a:latin typeface="+mj-ea"/>
                <a:ea typeface="+mj-ea"/>
              </a:rPr>
              <a:t>计算机网络与安全</a:t>
            </a:r>
            <a:r>
              <a:rPr lang="zh-CN" altLang="en-US" sz="2000" b="1" dirty="0">
                <a:solidFill>
                  <a:schemeClr val="accent1">
                    <a:lumMod val="75000"/>
                  </a:schemeClr>
                </a:solidFill>
                <a:latin typeface="+mj-ea"/>
                <a:ea typeface="+mj-ea"/>
              </a:rPr>
              <a:t> </a:t>
            </a:r>
            <a:r>
              <a:rPr lang="en-US" altLang="zh-CN" sz="2000" b="1" dirty="0">
                <a:solidFill>
                  <a:schemeClr val="accent1">
                    <a:lumMod val="75000"/>
                  </a:schemeClr>
                </a:solidFill>
                <a:latin typeface="+mj-ea"/>
                <a:ea typeface="+mj-ea"/>
              </a:rPr>
              <a:t>–</a:t>
            </a:r>
            <a:r>
              <a:rPr lang="zh-CN" altLang="en-US" sz="2000" b="1" dirty="0">
                <a:solidFill>
                  <a:schemeClr val="accent1">
                    <a:lumMod val="75000"/>
                  </a:schemeClr>
                </a:solidFill>
                <a:latin typeface="+mj-ea"/>
                <a:ea typeface="+mj-ea"/>
              </a:rPr>
              <a:t> </a:t>
            </a:r>
            <a:r>
              <a:rPr lang="ja-JP" altLang="en-US" sz="2000" b="1">
                <a:solidFill>
                  <a:schemeClr val="accent1">
                    <a:lumMod val="75000"/>
                  </a:schemeClr>
                </a:solidFill>
                <a:latin typeface="+mj-ea"/>
                <a:ea typeface="+mj-ea"/>
              </a:rPr>
              <a:t>课程介绍</a:t>
            </a:r>
            <a:endParaRPr lang="ko-KR" altLang="en-US" sz="2400" b="1" dirty="0">
              <a:solidFill>
                <a:schemeClr val="accent1">
                  <a:lumMod val="75000"/>
                </a:schemeClr>
              </a:solidFill>
              <a:latin typeface="+mj-ea"/>
              <a:ea typeface="+mj-ea"/>
            </a:endParaRPr>
          </a:p>
        </p:txBody>
      </p:sp>
      <p:sp>
        <p:nvSpPr>
          <p:cNvPr id="5" name="文本框 4">
            <a:extLst>
              <a:ext uri="{FF2B5EF4-FFF2-40B4-BE49-F238E27FC236}">
                <a16:creationId xmlns:a16="http://schemas.microsoft.com/office/drawing/2014/main" id="{441B76CD-26EC-44B5-AB55-19433D0B926B}"/>
              </a:ext>
            </a:extLst>
          </p:cNvPr>
          <p:cNvSpPr txBox="1"/>
          <p:nvPr/>
        </p:nvSpPr>
        <p:spPr>
          <a:xfrm>
            <a:off x="2433682" y="5396947"/>
            <a:ext cx="3867530" cy="1005788"/>
          </a:xfrm>
          <a:prstGeom prst="rect">
            <a:avLst/>
          </a:prstGeom>
          <a:noFill/>
        </p:spPr>
        <p:txBody>
          <a:bodyPr wrap="square" rtlCol="0">
            <a:spAutoFit/>
          </a:bodyPr>
          <a:lstStyle/>
          <a:p>
            <a:pPr algn="ctr">
              <a:lnSpc>
                <a:spcPct val="130000"/>
              </a:lnSpc>
              <a:spcBef>
                <a:spcPct val="0"/>
              </a:spcBef>
            </a:pPr>
            <a:r>
              <a:rPr kumimoji="1" lang="en-US" altLang="zh-CN" sz="2400" b="1" dirty="0">
                <a:solidFill>
                  <a:srgbClr val="2A85D6"/>
                </a:solidFill>
                <a:latin typeface="+mn-ea"/>
              </a:rPr>
              <a:t>Instructor</a:t>
            </a:r>
            <a:r>
              <a:rPr kumimoji="1" lang="zh-CN" altLang="en-US" sz="2400" b="1" dirty="0">
                <a:solidFill>
                  <a:srgbClr val="2A85D6"/>
                </a:solidFill>
                <a:latin typeface="+mn-ea"/>
              </a:rPr>
              <a:t>：</a:t>
            </a:r>
            <a:r>
              <a:rPr kumimoji="1" lang="en-US" altLang="zh-CN" sz="2400" b="1" dirty="0">
                <a:solidFill>
                  <a:srgbClr val="2A85D6"/>
                </a:solidFill>
                <a:latin typeface="+mn-ea"/>
              </a:rPr>
              <a:t>Qiao</a:t>
            </a:r>
            <a:r>
              <a:rPr kumimoji="1" lang="zh-CN" altLang="en-US" sz="2400" b="1" dirty="0">
                <a:solidFill>
                  <a:srgbClr val="2A85D6"/>
                </a:solidFill>
                <a:latin typeface="+mn-ea"/>
              </a:rPr>
              <a:t> </a:t>
            </a:r>
            <a:r>
              <a:rPr kumimoji="1" lang="en-US" altLang="zh-CN" sz="2400" b="1" dirty="0">
                <a:solidFill>
                  <a:srgbClr val="2A85D6"/>
                </a:solidFill>
                <a:latin typeface="+mn-ea"/>
              </a:rPr>
              <a:t>Xiang</a:t>
            </a:r>
            <a:endParaRPr kumimoji="1" lang="zh-CN" altLang="en-US" sz="2400" b="1" dirty="0">
              <a:solidFill>
                <a:srgbClr val="2A85D6"/>
              </a:solidFill>
              <a:latin typeface="+mn-ea"/>
            </a:endParaRPr>
          </a:p>
          <a:p>
            <a:pPr algn="ctr">
              <a:lnSpc>
                <a:spcPct val="130000"/>
              </a:lnSpc>
              <a:spcBef>
                <a:spcPct val="0"/>
              </a:spcBef>
              <a:buFont typeface="Wingdings" pitchFamily="2" charset="2"/>
              <a:buNone/>
            </a:pPr>
            <a:r>
              <a:rPr lang="en-US" altLang="zh-CN" sz="2400" b="1" dirty="0">
                <a:solidFill>
                  <a:srgbClr val="2A85D6"/>
                </a:solidFill>
                <a:latin typeface="+mn-ea"/>
                <a:cs typeface="Arial" panose="020B0604020202020204" pitchFamily="34" charset="0"/>
              </a:rPr>
              <a:t>Oct.</a:t>
            </a:r>
            <a:r>
              <a:rPr lang="zh-CN" altLang="en-US" sz="2400" b="1" dirty="0">
                <a:solidFill>
                  <a:srgbClr val="2A85D6"/>
                </a:solidFill>
                <a:latin typeface="+mn-ea"/>
                <a:cs typeface="Arial" panose="020B0604020202020204" pitchFamily="34" charset="0"/>
              </a:rPr>
              <a:t> </a:t>
            </a:r>
            <a:r>
              <a:rPr lang="en-US" altLang="zh-CN" sz="2400" b="1" dirty="0">
                <a:solidFill>
                  <a:srgbClr val="2A85D6"/>
                </a:solidFill>
                <a:latin typeface="+mn-ea"/>
                <a:cs typeface="Arial" panose="020B0604020202020204" pitchFamily="34" charset="0"/>
              </a:rPr>
              <a:t>21,</a:t>
            </a:r>
            <a:r>
              <a:rPr lang="zh-CN" altLang="en-US" sz="2400" b="1" dirty="0">
                <a:solidFill>
                  <a:srgbClr val="2A85D6"/>
                </a:solidFill>
                <a:latin typeface="+mn-ea"/>
                <a:cs typeface="Arial" panose="020B0604020202020204" pitchFamily="34" charset="0"/>
              </a:rPr>
              <a:t> </a:t>
            </a:r>
            <a:r>
              <a:rPr lang="ko-KR" altLang="en-US" sz="2400" b="1" dirty="0">
                <a:solidFill>
                  <a:srgbClr val="2A85D6"/>
                </a:solidFill>
                <a:latin typeface="+mn-ea"/>
                <a:cs typeface="Arial" panose="020B0604020202020204" pitchFamily="34" charset="0"/>
              </a:rPr>
              <a:t>20</a:t>
            </a:r>
            <a:r>
              <a:rPr lang="en-US" altLang="ko-KR" sz="2400" b="1" dirty="0">
                <a:solidFill>
                  <a:srgbClr val="2A85D6"/>
                </a:solidFill>
                <a:latin typeface="+mn-ea"/>
                <a:cs typeface="Arial" panose="020B0604020202020204" pitchFamily="34" charset="0"/>
              </a:rPr>
              <a:t>2</a:t>
            </a:r>
            <a:r>
              <a:rPr lang="en-US" altLang="zh-CN" sz="2400" b="1" dirty="0">
                <a:solidFill>
                  <a:srgbClr val="2A85D6"/>
                </a:solidFill>
                <a:latin typeface="+mn-ea"/>
                <a:cs typeface="Arial" panose="020B0604020202020204" pitchFamily="34" charset="0"/>
              </a:rPr>
              <a:t>1</a:t>
            </a:r>
            <a:endParaRPr lang="ko-KR" altLang="en-US" sz="2400" b="1" dirty="0">
              <a:solidFill>
                <a:srgbClr val="2A85D6"/>
              </a:solidFill>
              <a:latin typeface="+mn-ea"/>
            </a:endParaRPr>
          </a:p>
        </p:txBody>
      </p:sp>
      <p:sp>
        <p:nvSpPr>
          <p:cNvPr id="77" name="矩形 76">
            <a:extLst>
              <a:ext uri="{FF2B5EF4-FFF2-40B4-BE49-F238E27FC236}">
                <a16:creationId xmlns:a16="http://schemas.microsoft.com/office/drawing/2014/main" id="{16B83A7C-3466-471C-A800-EADD9226D7E9}"/>
              </a:ext>
            </a:extLst>
          </p:cNvPr>
          <p:cNvSpPr/>
          <p:nvPr/>
        </p:nvSpPr>
        <p:spPr>
          <a:xfrm flipH="1">
            <a:off x="-5" y="1"/>
            <a:ext cx="1966494" cy="6481482"/>
          </a:xfrm>
          <a:prstGeom prst="rect">
            <a:avLst/>
          </a:prstGeom>
          <a:solidFill>
            <a:schemeClr val="accent1"/>
          </a:solidFill>
          <a:ln>
            <a:noFill/>
          </a:ln>
          <a:effectLst>
            <a:outerShdw blurRad="190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a:extLst>
              <a:ext uri="{FF2B5EF4-FFF2-40B4-BE49-F238E27FC236}">
                <a16:creationId xmlns:a16="http://schemas.microsoft.com/office/drawing/2014/main" id="{54650307-A2B2-4951-BA5A-D08F6258A334}"/>
              </a:ext>
            </a:extLst>
          </p:cNvPr>
          <p:cNvSpPr/>
          <p:nvPr/>
        </p:nvSpPr>
        <p:spPr>
          <a:xfrm>
            <a:off x="359163" y="1643605"/>
            <a:ext cx="2992054" cy="29920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a:extLst>
              <a:ext uri="{FF2B5EF4-FFF2-40B4-BE49-F238E27FC236}">
                <a16:creationId xmlns:a16="http://schemas.microsoft.com/office/drawing/2014/main" id="{F98510F8-C794-467B-A9C4-7715682C9235}"/>
              </a:ext>
            </a:extLst>
          </p:cNvPr>
          <p:cNvSpPr/>
          <p:nvPr/>
        </p:nvSpPr>
        <p:spPr>
          <a:xfrm>
            <a:off x="519704" y="1762254"/>
            <a:ext cx="2767882" cy="2767883"/>
          </a:xfrm>
          <a:prstGeom prst="ellipse">
            <a:avLst/>
          </a:prstGeom>
          <a:solidFill>
            <a:schemeClr val="bg1"/>
          </a:solidFill>
          <a:ln>
            <a:noFill/>
          </a:ln>
          <a:effectLst>
            <a:outerShdw blurRad="127000" sx="102000" sy="102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 name="图片 2">
            <a:extLst>
              <a:ext uri="{FF2B5EF4-FFF2-40B4-BE49-F238E27FC236}">
                <a16:creationId xmlns:a16="http://schemas.microsoft.com/office/drawing/2014/main" id="{387FE44F-5062-FA40-811C-28E9CB19D58E}"/>
              </a:ext>
            </a:extLst>
          </p:cNvPr>
          <p:cNvPicPr>
            <a:picLocks noChangeAspect="1"/>
          </p:cNvPicPr>
          <p:nvPr/>
        </p:nvPicPr>
        <p:blipFill>
          <a:blip r:embed="rId4"/>
          <a:stretch>
            <a:fillRect/>
          </a:stretch>
        </p:blipFill>
        <p:spPr>
          <a:xfrm>
            <a:off x="258955" y="1534418"/>
            <a:ext cx="3210755" cy="3282304"/>
          </a:xfrm>
          <a:prstGeom prst="rect">
            <a:avLst/>
          </a:prstGeom>
        </p:spPr>
      </p:pic>
    </p:spTree>
    <p:extLst>
      <p:ext uri="{BB962C8B-B14F-4D97-AF65-F5344CB8AC3E}">
        <p14:creationId xmlns:p14="http://schemas.microsoft.com/office/powerpoint/2010/main" val="3749611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24047"/>
            <a:ext cx="8530967" cy="914400"/>
          </a:xfrm>
        </p:spPr>
        <p:txBody>
          <a:bodyPr/>
          <a:lstStyle/>
          <a:p>
            <a:r>
              <a:rPr lang="en-US" sz="3600" dirty="0">
                <a:solidFill>
                  <a:schemeClr val="accent1"/>
                </a:solidFill>
                <a:latin typeface="Comic Sans MS" panose="030F0902030302020204" pitchFamily="66" charset="0"/>
              </a:rPr>
              <a:t>What is a Network Protocol?</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10612817"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zh-CN" sz="2800" dirty="0">
                <a:latin typeface="Comic Sans MS" panose="030F0902030302020204" pitchFamily="66" charset="0"/>
                <a:ea typeface="ＭＳ Ｐゴシック" charset="-128"/>
              </a:rPr>
              <a:t>A </a:t>
            </a:r>
            <a:r>
              <a:rPr lang="en-US" altLang="zh-CN" sz="2800" b="1" dirty="0">
                <a:solidFill>
                  <a:schemeClr val="accent1"/>
                </a:solidFill>
                <a:latin typeface="Comic Sans MS" panose="030F0902030302020204" pitchFamily="66" charset="0"/>
                <a:ea typeface="ＭＳ Ｐゴシック" charset="-128"/>
              </a:rPr>
              <a:t>network protocol </a:t>
            </a:r>
            <a:r>
              <a:rPr lang="en-US" altLang="zh-CN" sz="2800" dirty="0">
                <a:latin typeface="Comic Sans MS" panose="030F0902030302020204" pitchFamily="66" charset="0"/>
                <a:ea typeface="ＭＳ Ｐゴシック" charset="-128"/>
              </a:rPr>
              <a:t>defines the </a:t>
            </a:r>
            <a:r>
              <a:rPr lang="en-US" altLang="zh-CN" sz="2800" dirty="0">
                <a:solidFill>
                  <a:srgbClr val="FF0000"/>
                </a:solidFill>
                <a:latin typeface="Comic Sans MS" panose="030F0902030302020204" pitchFamily="66" charset="0"/>
                <a:ea typeface="ＭＳ Ｐゴシック" charset="-128"/>
              </a:rPr>
              <a:t>format</a:t>
            </a:r>
            <a:r>
              <a:rPr lang="en-US" altLang="zh-CN" sz="2800" dirty="0">
                <a:latin typeface="Comic Sans MS" panose="030F0902030302020204" pitchFamily="66" charset="0"/>
                <a:ea typeface="ＭＳ Ｐゴシック" charset="-128"/>
              </a:rPr>
              <a:t> and the </a:t>
            </a:r>
            <a:r>
              <a:rPr lang="en-US" altLang="zh-CN" sz="2800" dirty="0">
                <a:solidFill>
                  <a:srgbClr val="FF0000"/>
                </a:solidFill>
                <a:latin typeface="Comic Sans MS" panose="030F0902030302020204" pitchFamily="66" charset="0"/>
                <a:ea typeface="ＭＳ Ｐゴシック" charset="-128"/>
              </a:rPr>
              <a:t>order</a:t>
            </a:r>
            <a:r>
              <a:rPr lang="en-US" altLang="zh-CN" sz="2800" dirty="0">
                <a:latin typeface="Comic Sans MS" panose="030F0902030302020204" pitchFamily="66" charset="0"/>
                <a:ea typeface="ＭＳ Ｐゴシック" charset="-128"/>
              </a:rPr>
              <a:t> of messages exchanged between two or more communicating entities, as well as the </a:t>
            </a:r>
            <a:r>
              <a:rPr lang="en-US" altLang="zh-CN" sz="2800" dirty="0">
                <a:solidFill>
                  <a:srgbClr val="FF0000"/>
                </a:solidFill>
                <a:latin typeface="Comic Sans MS" panose="030F0902030302020204" pitchFamily="66" charset="0"/>
                <a:ea typeface="ＭＳ Ｐゴシック" charset="-128"/>
              </a:rPr>
              <a:t>actions</a:t>
            </a:r>
            <a:r>
              <a:rPr lang="en-US" altLang="zh-CN" sz="2800" dirty="0">
                <a:latin typeface="Comic Sans MS" panose="030F0902030302020204" pitchFamily="66" charset="0"/>
                <a:ea typeface="ＭＳ Ｐゴシック" charset="-128"/>
              </a:rPr>
              <a:t> taken on the transmission and/or receipt of a message or other </a:t>
            </a:r>
            <a:r>
              <a:rPr lang="en-US" altLang="zh-CN" sz="2800" dirty="0">
                <a:solidFill>
                  <a:srgbClr val="FF0000"/>
                </a:solidFill>
                <a:latin typeface="Comic Sans MS" panose="030F0902030302020204" pitchFamily="66" charset="0"/>
                <a:ea typeface="ＭＳ Ｐゴシック" charset="-128"/>
              </a:rPr>
              <a:t>events</a:t>
            </a:r>
            <a:r>
              <a:rPr lang="en-US" altLang="zh-CN" sz="2800" dirty="0">
                <a:latin typeface="Comic Sans MS" panose="030F0902030302020204" pitchFamily="66" charset="0"/>
                <a:ea typeface="ＭＳ Ｐゴシック" charset="-128"/>
              </a:rPr>
              <a:t>.</a:t>
            </a:r>
          </a:p>
          <a:p>
            <a:pPr>
              <a:lnSpc>
                <a:spcPct val="114000"/>
              </a:lnSpc>
            </a:pPr>
            <a:endParaRPr lang="en-US" dirty="0">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10</a:t>
            </a:fld>
            <a:endParaRPr lang="en-US" altLang="x-none" sz="1600" dirty="0">
              <a:latin typeface="Tahoma" charset="0"/>
            </a:endParaRPr>
          </a:p>
        </p:txBody>
      </p:sp>
    </p:spTree>
    <p:extLst>
      <p:ext uri="{BB962C8B-B14F-4D97-AF65-F5344CB8AC3E}">
        <p14:creationId xmlns:p14="http://schemas.microsoft.com/office/powerpoint/2010/main" val="411225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51623"/>
            <a:ext cx="8530967" cy="914400"/>
          </a:xfrm>
        </p:spPr>
        <p:txBody>
          <a:bodyPr/>
          <a:lstStyle/>
          <a:p>
            <a:r>
              <a:rPr lang="en-US" sz="3600" dirty="0">
                <a:solidFill>
                  <a:schemeClr val="accent1"/>
                </a:solidFill>
                <a:latin typeface="Comic Sans MS" panose="030F0902030302020204" pitchFamily="66" charset="0"/>
              </a:rPr>
              <a:t>Example Protocol: Simple Mail </a:t>
            </a:r>
            <a:br>
              <a:rPr lang="en-US" sz="3600" dirty="0">
                <a:solidFill>
                  <a:schemeClr val="accent1"/>
                </a:solidFill>
                <a:latin typeface="Comic Sans MS" panose="030F0902030302020204" pitchFamily="66" charset="0"/>
              </a:rPr>
            </a:br>
            <a:r>
              <a:rPr lang="en-US" sz="3600" dirty="0">
                <a:solidFill>
                  <a:schemeClr val="accent1"/>
                </a:solidFill>
                <a:latin typeface="Comic Sans MS" panose="030F0902030302020204" pitchFamily="66" charset="0"/>
              </a:rPr>
              <a:t>Transfer Protocol (SMTP)</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08229"/>
            <a:ext cx="5144523" cy="4896465"/>
          </a:xfrm>
          <a:prstGeom prst="rect">
            <a:avLst/>
          </a:prstGeom>
          <a:noFill/>
        </p:spPr>
        <p:txBody>
          <a:bodyPr wrap="square" rtlCol="0">
            <a:noAutofit/>
          </a:bodyPr>
          <a:lstStyle/>
          <a:p>
            <a:pPr marL="285750" indent="-285750">
              <a:buFont typeface="Wingdings" pitchFamily="2" charset="2"/>
              <a:buChar char="q"/>
            </a:pPr>
            <a:r>
              <a:rPr lang="en-US" altLang="x-none" dirty="0">
                <a:latin typeface="Comic Sans MS" panose="030F0902030302020204" pitchFamily="66" charset="0"/>
                <a:ea typeface="ＭＳ Ｐゴシック" charset="-128"/>
              </a:rPr>
              <a:t>Messages from a client to a mail server </a:t>
            </a:r>
          </a:p>
          <a:p>
            <a:pPr marL="742950" lvl="1" indent="-285750">
              <a:buFont typeface="Courier New" panose="02070309020205020404" pitchFamily="49" charset="0"/>
              <a:buChar char="o"/>
            </a:pPr>
            <a:r>
              <a:rPr lang="en-US" altLang="x-none" sz="1600" dirty="0">
                <a:latin typeface="Courier New" charset="0"/>
                <a:ea typeface="ＭＳ Ｐゴシック" charset="-128"/>
              </a:rPr>
              <a:t>HELO</a:t>
            </a:r>
          </a:p>
          <a:p>
            <a:pPr marL="742950" lvl="1" indent="-285750">
              <a:buFont typeface="Courier New" panose="02070309020205020404" pitchFamily="49" charset="0"/>
              <a:buChar char="o"/>
            </a:pPr>
            <a:r>
              <a:rPr lang="en-US" altLang="x-none" sz="1600" dirty="0">
                <a:latin typeface="Courier New" charset="0"/>
                <a:ea typeface="ＭＳ Ｐゴシック" charset="-128"/>
              </a:rPr>
              <a:t>MAIL FROM: &lt;address&gt;</a:t>
            </a:r>
          </a:p>
          <a:p>
            <a:pPr marL="742950" lvl="1" indent="-285750">
              <a:buFont typeface="Courier New" panose="02070309020205020404" pitchFamily="49" charset="0"/>
              <a:buChar char="o"/>
            </a:pPr>
            <a:r>
              <a:rPr lang="en-US" altLang="x-none" sz="1600" dirty="0">
                <a:latin typeface="Courier New" charset="0"/>
                <a:ea typeface="ＭＳ Ｐゴシック" charset="-128"/>
              </a:rPr>
              <a:t>RCPT TO: &lt;address&gt;</a:t>
            </a:r>
          </a:p>
          <a:p>
            <a:pPr marL="742950" lvl="1" indent="-285750">
              <a:buFont typeface="Courier New" panose="02070309020205020404" pitchFamily="49" charset="0"/>
              <a:buChar char="o"/>
            </a:pPr>
            <a:r>
              <a:rPr lang="en-US" altLang="x-none" sz="1600" dirty="0">
                <a:latin typeface="Courier New" charset="0"/>
                <a:ea typeface="ＭＳ Ｐゴシック" charset="-128"/>
              </a:rPr>
              <a:t>DATA</a:t>
            </a:r>
            <a:br>
              <a:rPr lang="en-US" altLang="x-none" sz="1600" dirty="0">
                <a:latin typeface="Courier New" charset="0"/>
                <a:ea typeface="ＭＳ Ｐゴシック" charset="-128"/>
              </a:rPr>
            </a:br>
            <a:r>
              <a:rPr lang="en-US" altLang="x-none" sz="1600" dirty="0">
                <a:latin typeface="Courier New" charset="0"/>
                <a:ea typeface="ＭＳ Ｐゴシック" charset="-128"/>
              </a:rPr>
              <a:t>&lt;This is the text end with a line with a single .&gt;</a:t>
            </a:r>
          </a:p>
          <a:p>
            <a:pPr marL="742950" lvl="1" indent="-285750">
              <a:buFont typeface="Courier New" panose="02070309020205020404" pitchFamily="49" charset="0"/>
              <a:buChar char="o"/>
            </a:pPr>
            <a:r>
              <a:rPr lang="en-US" altLang="x-none" sz="1600" dirty="0">
                <a:latin typeface="Courier New" charset="0"/>
                <a:ea typeface="ＭＳ Ｐゴシック" charset="-128"/>
              </a:rPr>
              <a:t>QUIT</a:t>
            </a:r>
          </a:p>
          <a:p>
            <a:pPr marL="342900" indent="-342900">
              <a:buFont typeface="Wingdings" pitchFamily="2" charset="2"/>
              <a:buChar char="q"/>
            </a:pPr>
            <a:r>
              <a:rPr lang="en-US" altLang="x-none" dirty="0">
                <a:latin typeface="Comic Sans MS" panose="030F0902030302020204" pitchFamily="66" charset="0"/>
                <a:ea typeface="ＭＳ Ｐゴシック" charset="-128"/>
              </a:rPr>
              <a:t>Messages from a mail server to a client</a:t>
            </a:r>
          </a:p>
          <a:p>
            <a:pPr marL="800100" lvl="1" indent="-342900">
              <a:buFont typeface="Courier New" panose="02070309020205020404" pitchFamily="49" charset="0"/>
              <a:buChar char="o"/>
            </a:pPr>
            <a:r>
              <a:rPr lang="en-US" altLang="x-none" sz="1600" dirty="0">
                <a:latin typeface="Comic Sans MS" panose="030F0902030302020204" pitchFamily="66" charset="0"/>
                <a:ea typeface="ＭＳ Ｐゴシック" charset="-128"/>
              </a:rPr>
              <a:t>status code</a:t>
            </a:r>
          </a:p>
          <a:p>
            <a:pPr marL="1257300" lvl="2" indent="-342900">
              <a:buFont typeface="Arial" panose="020B0604020202020204" pitchFamily="34" charset="0"/>
              <a:buChar char="•"/>
            </a:pPr>
            <a:r>
              <a:rPr lang="en-US" altLang="x-none" sz="1400" dirty="0">
                <a:latin typeface="Comic Sans MS" panose="030F0902030302020204" pitchFamily="66" charset="0"/>
                <a:ea typeface="ＭＳ Ｐゴシック" charset="-128"/>
              </a:rPr>
              <a:t>The first digit of the response broadly indicates the success, failure, or progress of the previous command. </a:t>
            </a:r>
          </a:p>
          <a:p>
            <a:pPr marL="1603375" lvl="3" indent="-230188" defTabSz="915988" eaLnBrk="0" fontAlgn="base" hangingPunct="0">
              <a:lnSpc>
                <a:spcPct val="80000"/>
              </a:lnSpc>
              <a:spcBef>
                <a:spcPct val="20000"/>
              </a:spcBef>
              <a:spcAft>
                <a:spcPct val="0"/>
              </a:spcAft>
              <a:buFontTx/>
              <a:buChar char="–"/>
            </a:pPr>
            <a:r>
              <a:rPr lang="en-US" altLang="x-none" sz="1400" kern="0" dirty="0">
                <a:solidFill>
                  <a:srgbClr val="000000"/>
                </a:solidFill>
                <a:latin typeface="Times New Roman" charset="0"/>
                <a:ea typeface="ＭＳ Ｐゴシック" charset="-128"/>
              </a:rPr>
              <a:t>1xx - Informative message</a:t>
            </a:r>
          </a:p>
          <a:p>
            <a:pPr marL="1603375" lvl="3" indent="-230188" defTabSz="915988" eaLnBrk="0" fontAlgn="base" hangingPunct="0">
              <a:lnSpc>
                <a:spcPct val="80000"/>
              </a:lnSpc>
              <a:spcBef>
                <a:spcPct val="20000"/>
              </a:spcBef>
              <a:spcAft>
                <a:spcPct val="0"/>
              </a:spcAft>
              <a:buFontTx/>
              <a:buChar char="–"/>
            </a:pPr>
            <a:r>
              <a:rPr lang="en-US" altLang="x-none" sz="1400" kern="0" dirty="0">
                <a:solidFill>
                  <a:srgbClr val="000000"/>
                </a:solidFill>
                <a:latin typeface="Times New Roman" charset="0"/>
                <a:ea typeface="ＭＳ Ｐゴシック" charset="-128"/>
              </a:rPr>
              <a:t>2xx - Command ok</a:t>
            </a:r>
          </a:p>
          <a:p>
            <a:pPr marL="1603375" lvl="3" indent="-230188" defTabSz="915988" eaLnBrk="0" fontAlgn="base" hangingPunct="0">
              <a:lnSpc>
                <a:spcPct val="80000"/>
              </a:lnSpc>
              <a:spcBef>
                <a:spcPct val="20000"/>
              </a:spcBef>
              <a:spcAft>
                <a:spcPct val="0"/>
              </a:spcAft>
              <a:buFontTx/>
              <a:buChar char="–"/>
            </a:pPr>
            <a:r>
              <a:rPr lang="en-US" altLang="x-none" sz="1400" kern="0" dirty="0">
                <a:solidFill>
                  <a:srgbClr val="000000"/>
                </a:solidFill>
                <a:latin typeface="Times New Roman" charset="0"/>
                <a:ea typeface="ＭＳ Ｐゴシック" charset="-128"/>
              </a:rPr>
              <a:t>3xx - Command ok so far, send the rest of it.</a:t>
            </a:r>
          </a:p>
          <a:p>
            <a:pPr marL="1603375" lvl="3" indent="-230188" defTabSz="915988" eaLnBrk="0" fontAlgn="base" hangingPunct="0">
              <a:lnSpc>
                <a:spcPct val="80000"/>
              </a:lnSpc>
              <a:spcBef>
                <a:spcPct val="20000"/>
              </a:spcBef>
              <a:spcAft>
                <a:spcPct val="0"/>
              </a:spcAft>
              <a:buFontTx/>
              <a:buChar char="–"/>
            </a:pPr>
            <a:r>
              <a:rPr lang="en-US" altLang="x-none" sz="1400" kern="0" dirty="0">
                <a:solidFill>
                  <a:srgbClr val="000000"/>
                </a:solidFill>
                <a:latin typeface="Times New Roman" charset="0"/>
                <a:ea typeface="ＭＳ Ｐゴシック" charset="-128"/>
              </a:rPr>
              <a:t>4xx - Command was correct, but couldn't be performed for some reason.</a:t>
            </a:r>
          </a:p>
          <a:p>
            <a:pPr marL="1603375" lvl="3" indent="-230188" defTabSz="915988" eaLnBrk="0" fontAlgn="base" hangingPunct="0">
              <a:lnSpc>
                <a:spcPct val="80000"/>
              </a:lnSpc>
              <a:spcBef>
                <a:spcPct val="20000"/>
              </a:spcBef>
              <a:spcAft>
                <a:spcPct val="0"/>
              </a:spcAft>
              <a:buFontTx/>
              <a:buChar char="–"/>
            </a:pPr>
            <a:r>
              <a:rPr lang="en-US" altLang="x-none" sz="1400" kern="0" dirty="0">
                <a:solidFill>
                  <a:srgbClr val="000000"/>
                </a:solidFill>
                <a:latin typeface="Times New Roman" charset="0"/>
                <a:ea typeface="ＭＳ Ｐゴシック" charset="-128"/>
              </a:rPr>
              <a:t>5xx - Command unimplemented, or incorrect, or a serious program error occurred.</a:t>
            </a:r>
          </a:p>
          <a:p>
            <a:pPr marL="800100" lvl="1" indent="-342900">
              <a:buFont typeface="Courier New" panose="02070309020205020404" pitchFamily="49" charset="0"/>
              <a:buChar char="o"/>
            </a:pPr>
            <a:r>
              <a:rPr lang="en-US" altLang="x-none" sz="1600" dirty="0">
                <a:latin typeface="Comic Sans MS" panose="030F0902030302020204" pitchFamily="66" charset="0"/>
                <a:ea typeface="ＭＳ Ｐゴシック" charset="-128"/>
              </a:rPr>
              <a:t>content</a:t>
            </a:r>
          </a:p>
          <a:p>
            <a:pPr marL="800100" lvl="1" indent="-342900">
              <a:buFont typeface="Courier New" panose="02070309020205020404" pitchFamily="49" charset="0"/>
              <a:buChar char="o"/>
            </a:pPr>
            <a:endParaRPr lang="en-US" altLang="x-none" dirty="0">
              <a:latin typeface="Comic Sans MS" panose="030F0902030302020204" pitchFamily="66" charset="0"/>
              <a:ea typeface="ＭＳ Ｐゴシック" charset="-128"/>
            </a:endParaRPr>
          </a:p>
          <a:p>
            <a:pPr marL="342900" indent="-342900">
              <a:lnSpc>
                <a:spcPct val="80000"/>
              </a:lnSpc>
              <a:buFont typeface="Wingdings" pitchFamily="2" charset="2"/>
              <a:buChar char="q"/>
            </a:pPr>
            <a:endParaRPr lang="en-US" altLang="x-none" sz="1600" dirty="0">
              <a:latin typeface="Courier New" charset="0"/>
              <a:ea typeface="ＭＳ Ｐゴシック" charset="-128"/>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11</a:t>
            </a:fld>
            <a:endParaRPr lang="en-US" altLang="x-none" sz="1600" dirty="0">
              <a:latin typeface="Tahoma" charset="0"/>
            </a:endParaRPr>
          </a:p>
        </p:txBody>
      </p:sp>
      <p:pic>
        <p:nvPicPr>
          <p:cNvPr id="5" name="Picture 143">
            <a:extLst>
              <a:ext uri="{FF2B5EF4-FFF2-40B4-BE49-F238E27FC236}">
                <a16:creationId xmlns:a16="http://schemas.microsoft.com/office/drawing/2014/main" id="{75746901-5DC0-0D47-A6EF-07C450E35C5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851240" y="1525588"/>
            <a:ext cx="681038"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 name="Rectangle 5">
            <a:extLst>
              <a:ext uri="{FF2B5EF4-FFF2-40B4-BE49-F238E27FC236}">
                <a16:creationId xmlns:a16="http://schemas.microsoft.com/office/drawing/2014/main" id="{2B43903F-40A3-0642-846A-BF1D8F830C5D}"/>
              </a:ext>
            </a:extLst>
          </p:cNvPr>
          <p:cNvSpPr>
            <a:spLocks noChangeArrowheads="1"/>
          </p:cNvSpPr>
          <p:nvPr/>
        </p:nvSpPr>
        <p:spPr bwMode="auto">
          <a:xfrm>
            <a:off x="9613240" y="1397000"/>
            <a:ext cx="1809750" cy="8143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nvGrpSpPr>
          <p:cNvPr id="9" name="Group 6">
            <a:extLst>
              <a:ext uri="{FF2B5EF4-FFF2-40B4-BE49-F238E27FC236}">
                <a16:creationId xmlns:a16="http://schemas.microsoft.com/office/drawing/2014/main" id="{3C893B8F-487E-E04F-8B37-0F93EA676B1A}"/>
              </a:ext>
            </a:extLst>
          </p:cNvPr>
          <p:cNvGrpSpPr>
            <a:grpSpLocks/>
          </p:cNvGrpSpPr>
          <p:nvPr/>
        </p:nvGrpSpPr>
        <p:grpSpPr bwMode="auto">
          <a:xfrm>
            <a:off x="9705315" y="1371600"/>
            <a:ext cx="1743075" cy="850900"/>
            <a:chOff x="4458" y="3335"/>
            <a:chExt cx="1094" cy="645"/>
          </a:xfrm>
        </p:grpSpPr>
        <p:sp>
          <p:nvSpPr>
            <p:cNvPr id="10" name="Text Box 7">
              <a:extLst>
                <a:ext uri="{FF2B5EF4-FFF2-40B4-BE49-F238E27FC236}">
                  <a16:creationId xmlns:a16="http://schemas.microsoft.com/office/drawing/2014/main" id="{EDA56535-D25F-3344-B99A-938A4D42FBC7}"/>
                </a:ext>
              </a:extLst>
            </p:cNvPr>
            <p:cNvSpPr txBox="1">
              <a:spLocks noChangeArrowheads="1"/>
            </p:cNvSpPr>
            <p:nvPr/>
          </p:nvSpPr>
          <p:spPr bwMode="auto">
            <a:xfrm>
              <a:off x="4667" y="3725"/>
              <a:ext cx="867"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 mailbox</a:t>
              </a:r>
              <a:endParaRPr lang="en-US" altLang="x-none" sz="2400"/>
            </a:p>
          </p:txBody>
        </p:sp>
        <p:grpSp>
          <p:nvGrpSpPr>
            <p:cNvPr id="11" name="Group 8">
              <a:extLst>
                <a:ext uri="{FF2B5EF4-FFF2-40B4-BE49-F238E27FC236}">
                  <a16:creationId xmlns:a16="http://schemas.microsoft.com/office/drawing/2014/main" id="{141D594F-FFE2-9E4E-9827-6DBF78E9AB5D}"/>
                </a:ext>
              </a:extLst>
            </p:cNvPr>
            <p:cNvGrpSpPr>
              <a:grpSpLocks/>
            </p:cNvGrpSpPr>
            <p:nvPr/>
          </p:nvGrpSpPr>
          <p:grpSpPr bwMode="auto">
            <a:xfrm>
              <a:off x="4458" y="3408"/>
              <a:ext cx="450" cy="120"/>
              <a:chOff x="4314" y="3444"/>
              <a:chExt cx="450" cy="120"/>
            </a:xfrm>
          </p:grpSpPr>
          <p:sp>
            <p:nvSpPr>
              <p:cNvPr id="14" name="Rectangle 9">
                <a:extLst>
                  <a:ext uri="{FF2B5EF4-FFF2-40B4-BE49-F238E27FC236}">
                    <a16:creationId xmlns:a16="http://schemas.microsoft.com/office/drawing/2014/main" id="{893F6E97-377F-8543-AE44-6D435B745AB5}"/>
                  </a:ext>
                </a:extLst>
              </p:cNvPr>
              <p:cNvSpPr>
                <a:spLocks noChangeArrowheads="1"/>
              </p:cNvSpPr>
              <p:nvPr/>
            </p:nvSpPr>
            <p:spPr bwMode="auto">
              <a:xfrm>
                <a:off x="4314" y="3444"/>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5" name="Line 10">
                <a:extLst>
                  <a:ext uri="{FF2B5EF4-FFF2-40B4-BE49-F238E27FC236}">
                    <a16:creationId xmlns:a16="http://schemas.microsoft.com/office/drawing/2014/main" id="{08697668-0CDE-2E47-8DE1-C5E7C878CD26}"/>
                  </a:ext>
                </a:extLst>
              </p:cNvPr>
              <p:cNvSpPr>
                <a:spLocks noChangeShapeType="1"/>
              </p:cNvSpPr>
              <p:nvPr/>
            </p:nvSpPr>
            <p:spPr bwMode="auto">
              <a:xfrm>
                <a:off x="4363" y="3472"/>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 name="Line 11">
                <a:extLst>
                  <a:ext uri="{FF2B5EF4-FFF2-40B4-BE49-F238E27FC236}">
                    <a16:creationId xmlns:a16="http://schemas.microsoft.com/office/drawing/2014/main" id="{9D47D7F3-B003-0E4D-8539-698C56B497F4}"/>
                  </a:ext>
                </a:extLst>
              </p:cNvPr>
              <p:cNvSpPr>
                <a:spLocks noChangeShapeType="1"/>
              </p:cNvSpPr>
              <p:nvPr/>
            </p:nvSpPr>
            <p:spPr bwMode="auto">
              <a:xfrm flipH="1">
                <a:off x="4472" y="3471"/>
                <a:ext cx="6"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 name="Line 12">
                <a:extLst>
                  <a:ext uri="{FF2B5EF4-FFF2-40B4-BE49-F238E27FC236}">
                    <a16:creationId xmlns:a16="http://schemas.microsoft.com/office/drawing/2014/main" id="{9372B2AD-1866-3B4A-9049-11FCBDE2DACF}"/>
                  </a:ext>
                </a:extLst>
              </p:cNvPr>
              <p:cNvSpPr>
                <a:spLocks noChangeShapeType="1"/>
              </p:cNvSpPr>
              <p:nvPr/>
            </p:nvSpPr>
            <p:spPr bwMode="auto">
              <a:xfrm>
                <a:off x="4527" y="347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 name="Line 13">
                <a:extLst>
                  <a:ext uri="{FF2B5EF4-FFF2-40B4-BE49-F238E27FC236}">
                    <a16:creationId xmlns:a16="http://schemas.microsoft.com/office/drawing/2014/main" id="{7E9CCF0F-E67C-B040-8A5E-D7320795DCEB}"/>
                  </a:ext>
                </a:extLst>
              </p:cNvPr>
              <p:cNvSpPr>
                <a:spLocks noChangeShapeType="1"/>
              </p:cNvSpPr>
              <p:nvPr/>
            </p:nvSpPr>
            <p:spPr bwMode="auto">
              <a:xfrm>
                <a:off x="4584" y="3471"/>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14">
                <a:extLst>
                  <a:ext uri="{FF2B5EF4-FFF2-40B4-BE49-F238E27FC236}">
                    <a16:creationId xmlns:a16="http://schemas.microsoft.com/office/drawing/2014/main" id="{127280A8-BA60-6641-B956-8586571ACD0B}"/>
                  </a:ext>
                </a:extLst>
              </p:cNvPr>
              <p:cNvSpPr>
                <a:spLocks noChangeShapeType="1"/>
              </p:cNvSpPr>
              <p:nvPr/>
            </p:nvSpPr>
            <p:spPr bwMode="auto">
              <a:xfrm>
                <a:off x="4645" y="3471"/>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15">
                <a:extLst>
                  <a:ext uri="{FF2B5EF4-FFF2-40B4-BE49-F238E27FC236}">
                    <a16:creationId xmlns:a16="http://schemas.microsoft.com/office/drawing/2014/main" id="{E5D702B6-FAE0-DD4A-A09D-A57E237C8EB0}"/>
                  </a:ext>
                </a:extLst>
              </p:cNvPr>
              <p:cNvSpPr>
                <a:spLocks noChangeShapeType="1"/>
              </p:cNvSpPr>
              <p:nvPr/>
            </p:nvSpPr>
            <p:spPr bwMode="auto">
              <a:xfrm>
                <a:off x="4701" y="3471"/>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 name="Line 16">
                <a:extLst>
                  <a:ext uri="{FF2B5EF4-FFF2-40B4-BE49-F238E27FC236}">
                    <a16:creationId xmlns:a16="http://schemas.microsoft.com/office/drawing/2014/main" id="{CB72C5B1-5F14-FC4B-AA6D-EED807C05022}"/>
                  </a:ext>
                </a:extLst>
              </p:cNvPr>
              <p:cNvSpPr>
                <a:spLocks noChangeShapeType="1"/>
              </p:cNvSpPr>
              <p:nvPr/>
            </p:nvSpPr>
            <p:spPr bwMode="auto">
              <a:xfrm>
                <a:off x="4416" y="3472"/>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 name="Rectangle 17">
              <a:extLst>
                <a:ext uri="{FF2B5EF4-FFF2-40B4-BE49-F238E27FC236}">
                  <a16:creationId xmlns:a16="http://schemas.microsoft.com/office/drawing/2014/main" id="{7F1C31A7-E5C3-2B4C-B085-C22334E25DBF}"/>
                </a:ext>
              </a:extLst>
            </p:cNvPr>
            <p:cNvSpPr>
              <a:spLocks noChangeArrowheads="1"/>
            </p:cNvSpPr>
            <p:nvPr/>
          </p:nvSpPr>
          <p:spPr bwMode="auto">
            <a:xfrm>
              <a:off x="4472" y="3779"/>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3" name="Text Box 18">
              <a:extLst>
                <a:ext uri="{FF2B5EF4-FFF2-40B4-BE49-F238E27FC236}">
                  <a16:creationId xmlns:a16="http://schemas.microsoft.com/office/drawing/2014/main" id="{B2527315-F7A4-5B45-8B41-71B79D68579C}"/>
                </a:ext>
              </a:extLst>
            </p:cNvPr>
            <p:cNvSpPr txBox="1">
              <a:spLocks noChangeArrowheads="1"/>
            </p:cNvSpPr>
            <p:nvPr/>
          </p:nvSpPr>
          <p:spPr bwMode="auto">
            <a:xfrm>
              <a:off x="4564" y="3335"/>
              <a:ext cx="988"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r"/>
              <a:r>
                <a:rPr lang="en-US" altLang="x-none" sz="1600">
                  <a:latin typeface="Comic Sans MS" charset="0"/>
                </a:rPr>
                <a:t>outgoing </a:t>
              </a:r>
            </a:p>
            <a:p>
              <a:pPr algn="r"/>
              <a:r>
                <a:rPr lang="en-US" altLang="x-none" sz="1600">
                  <a:latin typeface="Comic Sans MS" charset="0"/>
                </a:rPr>
                <a:t>message queue</a:t>
              </a:r>
              <a:endParaRPr lang="en-US" altLang="x-none" sz="2400"/>
            </a:p>
          </p:txBody>
        </p:sp>
      </p:grpSp>
      <p:sp>
        <p:nvSpPr>
          <p:cNvPr id="22" name="Line 19">
            <a:extLst>
              <a:ext uri="{FF2B5EF4-FFF2-40B4-BE49-F238E27FC236}">
                <a16:creationId xmlns:a16="http://schemas.microsoft.com/office/drawing/2014/main" id="{046A2BA6-F2B5-C64D-ABA2-4CFCF3059C11}"/>
              </a:ext>
            </a:extLst>
          </p:cNvPr>
          <p:cNvSpPr>
            <a:spLocks noChangeShapeType="1"/>
          </p:cNvSpPr>
          <p:nvPr/>
        </p:nvSpPr>
        <p:spPr bwMode="auto">
          <a:xfrm>
            <a:off x="8579778" y="3116263"/>
            <a:ext cx="992187" cy="655637"/>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23" name="Group 20">
            <a:extLst>
              <a:ext uri="{FF2B5EF4-FFF2-40B4-BE49-F238E27FC236}">
                <a16:creationId xmlns:a16="http://schemas.microsoft.com/office/drawing/2014/main" id="{3610D354-B622-4C40-A2A8-99C5D16AB166}"/>
              </a:ext>
            </a:extLst>
          </p:cNvPr>
          <p:cNvGrpSpPr>
            <a:grpSpLocks/>
          </p:cNvGrpSpPr>
          <p:nvPr/>
        </p:nvGrpSpPr>
        <p:grpSpPr bwMode="auto">
          <a:xfrm>
            <a:off x="9808503" y="3117850"/>
            <a:ext cx="312737" cy="776288"/>
            <a:chOff x="4180" y="783"/>
            <a:chExt cx="150" cy="307"/>
          </a:xfrm>
        </p:grpSpPr>
        <p:sp>
          <p:nvSpPr>
            <p:cNvPr id="24" name="AutoShape 21">
              <a:extLst>
                <a:ext uri="{FF2B5EF4-FFF2-40B4-BE49-F238E27FC236}">
                  <a16:creationId xmlns:a16="http://schemas.microsoft.com/office/drawing/2014/main" id="{F27E479E-9481-FA4A-A554-4A492CD11397}"/>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25" name="Rectangle 22">
              <a:extLst>
                <a:ext uri="{FF2B5EF4-FFF2-40B4-BE49-F238E27FC236}">
                  <a16:creationId xmlns:a16="http://schemas.microsoft.com/office/drawing/2014/main" id="{ADEC3A15-13FD-1348-AD1B-6F3108C65CDD}"/>
                </a:ext>
              </a:extLst>
            </p:cNvPr>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26" name="Rectangle 23">
              <a:extLst>
                <a:ext uri="{FF2B5EF4-FFF2-40B4-BE49-F238E27FC236}">
                  <a16:creationId xmlns:a16="http://schemas.microsoft.com/office/drawing/2014/main" id="{B0C72632-408F-0A4A-B083-D099BA428456}"/>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27" name="AutoShape 24">
              <a:extLst>
                <a:ext uri="{FF2B5EF4-FFF2-40B4-BE49-F238E27FC236}">
                  <a16:creationId xmlns:a16="http://schemas.microsoft.com/office/drawing/2014/main" id="{20D60B2F-6A67-BA43-ADBF-F0B58ADF78F9}"/>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28" name="Line 25">
              <a:extLst>
                <a:ext uri="{FF2B5EF4-FFF2-40B4-BE49-F238E27FC236}">
                  <a16:creationId xmlns:a16="http://schemas.microsoft.com/office/drawing/2014/main" id="{29ED7CD6-2E14-6F42-BA97-CD22F65C0628}"/>
                </a:ext>
              </a:extLst>
            </p:cNvPr>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 name="Line 26">
              <a:extLst>
                <a:ext uri="{FF2B5EF4-FFF2-40B4-BE49-F238E27FC236}">
                  <a16:creationId xmlns:a16="http://schemas.microsoft.com/office/drawing/2014/main" id="{8BC27A4A-DA63-494A-ABEF-071D8C8A8F4E}"/>
                </a:ext>
              </a:extLst>
            </p:cNvPr>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 name="Rectangle 27">
              <a:extLst>
                <a:ext uri="{FF2B5EF4-FFF2-40B4-BE49-F238E27FC236}">
                  <a16:creationId xmlns:a16="http://schemas.microsoft.com/office/drawing/2014/main" id="{D5250F4E-82C5-2B49-89F9-32432F54DA6D}"/>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31" name="Rectangle 28">
              <a:extLst>
                <a:ext uri="{FF2B5EF4-FFF2-40B4-BE49-F238E27FC236}">
                  <a16:creationId xmlns:a16="http://schemas.microsoft.com/office/drawing/2014/main" id="{221BA4BC-C9BA-3A44-B2BB-F8EAA5A3AA04}"/>
                </a:ext>
              </a:extLst>
            </p:cNvPr>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32" name="Group 29">
            <a:extLst>
              <a:ext uri="{FF2B5EF4-FFF2-40B4-BE49-F238E27FC236}">
                <a16:creationId xmlns:a16="http://schemas.microsoft.com/office/drawing/2014/main" id="{29106949-5B94-CD43-985F-BFCDC6763486}"/>
              </a:ext>
            </a:extLst>
          </p:cNvPr>
          <p:cNvGrpSpPr>
            <a:grpSpLocks/>
          </p:cNvGrpSpPr>
          <p:nvPr/>
        </p:nvGrpSpPr>
        <p:grpSpPr bwMode="auto">
          <a:xfrm>
            <a:off x="9548153" y="3494088"/>
            <a:ext cx="798512" cy="871537"/>
            <a:chOff x="4255" y="2627"/>
            <a:chExt cx="571" cy="661"/>
          </a:xfrm>
        </p:grpSpPr>
        <p:sp>
          <p:nvSpPr>
            <p:cNvPr id="33" name="Rectangle 30">
              <a:extLst>
                <a:ext uri="{FF2B5EF4-FFF2-40B4-BE49-F238E27FC236}">
                  <a16:creationId xmlns:a16="http://schemas.microsoft.com/office/drawing/2014/main" id="{590582B8-4CB8-6746-9FE5-A241FEF1657E}"/>
                </a:ext>
              </a:extLst>
            </p:cNvPr>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34" name="Text Box 31">
              <a:extLst>
                <a:ext uri="{FF2B5EF4-FFF2-40B4-BE49-F238E27FC236}">
                  <a16:creationId xmlns:a16="http://schemas.microsoft.com/office/drawing/2014/main" id="{91EBF475-95E2-D946-A6BB-7E314FD4B154}"/>
                </a:ext>
              </a:extLst>
            </p:cNvPr>
            <p:cNvSpPr txBox="1">
              <a:spLocks noChangeArrowheads="1"/>
            </p:cNvSpPr>
            <p:nvPr/>
          </p:nvSpPr>
          <p:spPr bwMode="auto">
            <a:xfrm>
              <a:off x="4255" y="2627"/>
              <a:ext cx="57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dirty="0">
                  <a:latin typeface="Comic Sans MS" charset="0"/>
                </a:rPr>
                <a:t>mail</a:t>
              </a:r>
            </a:p>
            <a:p>
              <a:r>
                <a:rPr lang="en-US" altLang="x-none" sz="1600" dirty="0">
                  <a:latin typeface="Comic Sans MS" charset="0"/>
                </a:rPr>
                <a:t>server</a:t>
              </a:r>
              <a:endParaRPr lang="en-US" altLang="x-none" sz="2400" dirty="0"/>
            </a:p>
          </p:txBody>
        </p:sp>
        <p:sp>
          <p:nvSpPr>
            <p:cNvPr id="35" name="Rectangle 32">
              <a:extLst>
                <a:ext uri="{FF2B5EF4-FFF2-40B4-BE49-F238E27FC236}">
                  <a16:creationId xmlns:a16="http://schemas.microsoft.com/office/drawing/2014/main" id="{0B09BF51-00CB-1649-96C2-6D648BD53F8F}"/>
                </a:ext>
              </a:extLst>
            </p:cNvPr>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36" name="Line 33">
              <a:extLst>
                <a:ext uri="{FF2B5EF4-FFF2-40B4-BE49-F238E27FC236}">
                  <a16:creationId xmlns:a16="http://schemas.microsoft.com/office/drawing/2014/main" id="{8EB26DEA-671B-784B-9852-5E3D986E77F6}"/>
                </a:ext>
              </a:extLst>
            </p:cNvPr>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7" name="Line 34">
              <a:extLst>
                <a:ext uri="{FF2B5EF4-FFF2-40B4-BE49-F238E27FC236}">
                  <a16:creationId xmlns:a16="http://schemas.microsoft.com/office/drawing/2014/main" id="{F7617BA0-72A3-1B4B-8B48-12F7C1C0E6B2}"/>
                </a:ext>
              </a:extLst>
            </p:cNvPr>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35">
              <a:extLst>
                <a:ext uri="{FF2B5EF4-FFF2-40B4-BE49-F238E27FC236}">
                  <a16:creationId xmlns:a16="http://schemas.microsoft.com/office/drawing/2014/main" id="{15704E50-1F61-FA49-A90B-7FED818FF8F5}"/>
                </a:ext>
              </a:extLst>
            </p:cNvPr>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36">
              <a:extLst>
                <a:ext uri="{FF2B5EF4-FFF2-40B4-BE49-F238E27FC236}">
                  <a16:creationId xmlns:a16="http://schemas.microsoft.com/office/drawing/2014/main" id="{A3C6AF5F-184C-5845-9676-3AA505110B61}"/>
                </a:ext>
              </a:extLst>
            </p:cNvPr>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 name="Line 37">
              <a:extLst>
                <a:ext uri="{FF2B5EF4-FFF2-40B4-BE49-F238E27FC236}">
                  <a16:creationId xmlns:a16="http://schemas.microsoft.com/office/drawing/2014/main" id="{B4213D00-8DEA-4C47-A09C-913ECC8617AB}"/>
                </a:ext>
              </a:extLst>
            </p:cNvPr>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38">
              <a:extLst>
                <a:ext uri="{FF2B5EF4-FFF2-40B4-BE49-F238E27FC236}">
                  <a16:creationId xmlns:a16="http://schemas.microsoft.com/office/drawing/2014/main" id="{C5F89E28-EE95-7C4C-AC1D-5861C513F12C}"/>
                </a:ext>
              </a:extLst>
            </p:cNvPr>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39">
              <a:extLst>
                <a:ext uri="{FF2B5EF4-FFF2-40B4-BE49-F238E27FC236}">
                  <a16:creationId xmlns:a16="http://schemas.microsoft.com/office/drawing/2014/main" id="{07DFF019-5CAA-7F49-B3FB-4B4863E57D9D}"/>
                </a:ext>
              </a:extLst>
            </p:cNvPr>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 name="Rectangle 40">
              <a:extLst>
                <a:ext uri="{FF2B5EF4-FFF2-40B4-BE49-F238E27FC236}">
                  <a16:creationId xmlns:a16="http://schemas.microsoft.com/office/drawing/2014/main" id="{43C615E2-FDDC-0A4A-B42D-8C21B91F6BDC}"/>
                </a:ext>
              </a:extLst>
            </p:cNvPr>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44" name="Rectangle 41">
              <a:extLst>
                <a:ext uri="{FF2B5EF4-FFF2-40B4-BE49-F238E27FC236}">
                  <a16:creationId xmlns:a16="http://schemas.microsoft.com/office/drawing/2014/main" id="{7788DF0C-EC97-E74B-9670-0C00449C3F7A}"/>
                </a:ext>
              </a:extLst>
            </p:cNvPr>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45" name="Rectangle 42">
              <a:extLst>
                <a:ext uri="{FF2B5EF4-FFF2-40B4-BE49-F238E27FC236}">
                  <a16:creationId xmlns:a16="http://schemas.microsoft.com/office/drawing/2014/main" id="{0DB02DB4-26D3-C04D-8477-44DEA1C61ADA}"/>
                </a:ext>
              </a:extLst>
            </p:cNvPr>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46" name="Rectangle 43">
              <a:extLst>
                <a:ext uri="{FF2B5EF4-FFF2-40B4-BE49-F238E27FC236}">
                  <a16:creationId xmlns:a16="http://schemas.microsoft.com/office/drawing/2014/main" id="{07A1CCFC-73FD-FA44-BE34-7474A13013DD}"/>
                </a:ext>
              </a:extLst>
            </p:cNvPr>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47" name="Rectangle 44">
              <a:extLst>
                <a:ext uri="{FF2B5EF4-FFF2-40B4-BE49-F238E27FC236}">
                  <a16:creationId xmlns:a16="http://schemas.microsoft.com/office/drawing/2014/main" id="{FDE8D2E3-3CC9-E746-A11F-B3E3797C5361}"/>
                </a:ext>
              </a:extLst>
            </p:cNvPr>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48" name="Group 45">
            <a:extLst>
              <a:ext uri="{FF2B5EF4-FFF2-40B4-BE49-F238E27FC236}">
                <a16:creationId xmlns:a16="http://schemas.microsoft.com/office/drawing/2014/main" id="{1AABE5E3-09A0-2F49-80A5-C9D8965290FD}"/>
              </a:ext>
            </a:extLst>
          </p:cNvPr>
          <p:cNvGrpSpPr>
            <a:grpSpLocks/>
          </p:cNvGrpSpPr>
          <p:nvPr/>
        </p:nvGrpSpPr>
        <p:grpSpPr bwMode="auto">
          <a:xfrm>
            <a:off x="10192678" y="2778125"/>
            <a:ext cx="711200" cy="682625"/>
            <a:chOff x="4308" y="290"/>
            <a:chExt cx="507" cy="518"/>
          </a:xfrm>
        </p:grpSpPr>
        <p:graphicFrame>
          <p:nvGraphicFramePr>
            <p:cNvPr id="49" name="Object 46">
              <a:extLst>
                <a:ext uri="{FF2B5EF4-FFF2-40B4-BE49-F238E27FC236}">
                  <a16:creationId xmlns:a16="http://schemas.microsoft.com/office/drawing/2014/main" id="{B046D538-1F53-BC4E-BF77-A3C46341A58D}"/>
                </a:ext>
              </a:extLst>
            </p:cNvPr>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1076" name="Clip" r:id="rId4" imgW="1307079" imgH="1083682" progId="MS_ClipArt_Gallery.2">
                    <p:embed/>
                  </p:oleObj>
                </mc:Choice>
                <mc:Fallback>
                  <p:oleObj name="Clip" r:id="rId4" imgW="1307079" imgH="1083682" progId="MS_ClipArt_Gallery.2">
                    <p:embed/>
                    <p:pic>
                      <p:nvPicPr>
                        <p:cNvPr id="50278" name="Object 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 name="Group 47">
              <a:extLst>
                <a:ext uri="{FF2B5EF4-FFF2-40B4-BE49-F238E27FC236}">
                  <a16:creationId xmlns:a16="http://schemas.microsoft.com/office/drawing/2014/main" id="{5F73480C-9C0A-B14F-87ED-709CC77D50CF}"/>
                </a:ext>
              </a:extLst>
            </p:cNvPr>
            <p:cNvGrpSpPr>
              <a:grpSpLocks/>
            </p:cNvGrpSpPr>
            <p:nvPr/>
          </p:nvGrpSpPr>
          <p:grpSpPr bwMode="auto">
            <a:xfrm>
              <a:off x="4308" y="367"/>
              <a:ext cx="507" cy="441"/>
              <a:chOff x="4155" y="817"/>
              <a:chExt cx="591" cy="441"/>
            </a:xfrm>
          </p:grpSpPr>
          <p:sp>
            <p:nvSpPr>
              <p:cNvPr id="51" name="Rectangle 48">
                <a:extLst>
                  <a:ext uri="{FF2B5EF4-FFF2-40B4-BE49-F238E27FC236}">
                    <a16:creationId xmlns:a16="http://schemas.microsoft.com/office/drawing/2014/main" id="{54B39777-1ED8-C64D-9B69-24E8EB3809A4}"/>
                  </a:ext>
                </a:extLst>
              </p:cNvPr>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2" name="Text Box 49">
                <a:extLst>
                  <a:ext uri="{FF2B5EF4-FFF2-40B4-BE49-F238E27FC236}">
                    <a16:creationId xmlns:a16="http://schemas.microsoft.com/office/drawing/2014/main" id="{EAD2807D-42EC-8546-9DA9-E10C7C6ACA29}"/>
                  </a:ext>
                </a:extLst>
              </p:cNvPr>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3" name="Group 50">
            <a:extLst>
              <a:ext uri="{FF2B5EF4-FFF2-40B4-BE49-F238E27FC236}">
                <a16:creationId xmlns:a16="http://schemas.microsoft.com/office/drawing/2014/main" id="{8E96D797-14D6-0D41-94B3-12779458FAA6}"/>
              </a:ext>
            </a:extLst>
          </p:cNvPr>
          <p:cNvGrpSpPr>
            <a:grpSpLocks/>
          </p:cNvGrpSpPr>
          <p:nvPr/>
        </p:nvGrpSpPr>
        <p:grpSpPr bwMode="auto">
          <a:xfrm>
            <a:off x="10394290" y="3616325"/>
            <a:ext cx="711200" cy="684213"/>
            <a:chOff x="4308" y="290"/>
            <a:chExt cx="507" cy="518"/>
          </a:xfrm>
        </p:grpSpPr>
        <p:graphicFrame>
          <p:nvGraphicFramePr>
            <p:cNvPr id="54" name="Object 51">
              <a:extLst>
                <a:ext uri="{FF2B5EF4-FFF2-40B4-BE49-F238E27FC236}">
                  <a16:creationId xmlns:a16="http://schemas.microsoft.com/office/drawing/2014/main" id="{7070D953-DAAA-AA42-804B-4CB7E864E904}"/>
                </a:ext>
              </a:extLst>
            </p:cNvPr>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1077" name="Clip" r:id="rId6" imgW="1307079" imgH="1083682" progId="MS_ClipArt_Gallery.2">
                    <p:embed/>
                  </p:oleObj>
                </mc:Choice>
                <mc:Fallback>
                  <p:oleObj name="Clip" r:id="rId6" imgW="1307079" imgH="1083682" progId="MS_ClipArt_Gallery.2">
                    <p:embed/>
                    <p:pic>
                      <p:nvPicPr>
                        <p:cNvPr id="50274" name="Object 5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5" name="Group 52">
              <a:extLst>
                <a:ext uri="{FF2B5EF4-FFF2-40B4-BE49-F238E27FC236}">
                  <a16:creationId xmlns:a16="http://schemas.microsoft.com/office/drawing/2014/main" id="{8831FD30-3175-C149-AC74-1DFA0EF454B2}"/>
                </a:ext>
              </a:extLst>
            </p:cNvPr>
            <p:cNvGrpSpPr>
              <a:grpSpLocks/>
            </p:cNvGrpSpPr>
            <p:nvPr/>
          </p:nvGrpSpPr>
          <p:grpSpPr bwMode="auto">
            <a:xfrm>
              <a:off x="4308" y="367"/>
              <a:ext cx="507" cy="441"/>
              <a:chOff x="4155" y="817"/>
              <a:chExt cx="591" cy="441"/>
            </a:xfrm>
          </p:grpSpPr>
          <p:sp>
            <p:nvSpPr>
              <p:cNvPr id="56" name="Rectangle 53">
                <a:extLst>
                  <a:ext uri="{FF2B5EF4-FFF2-40B4-BE49-F238E27FC236}">
                    <a16:creationId xmlns:a16="http://schemas.microsoft.com/office/drawing/2014/main" id="{C76D510D-2114-3343-9652-936E21AE3195}"/>
                  </a:ext>
                </a:extLst>
              </p:cNvPr>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7" name="Text Box 54">
                <a:extLst>
                  <a:ext uri="{FF2B5EF4-FFF2-40B4-BE49-F238E27FC236}">
                    <a16:creationId xmlns:a16="http://schemas.microsoft.com/office/drawing/2014/main" id="{2AB3525E-5555-304E-B4F8-678209466731}"/>
                  </a:ext>
                </a:extLst>
              </p:cNvPr>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8" name="Group 55">
            <a:extLst>
              <a:ext uri="{FF2B5EF4-FFF2-40B4-BE49-F238E27FC236}">
                <a16:creationId xmlns:a16="http://schemas.microsoft.com/office/drawing/2014/main" id="{42009E99-18E2-2440-A3F3-7234264A22C6}"/>
              </a:ext>
            </a:extLst>
          </p:cNvPr>
          <p:cNvGrpSpPr>
            <a:grpSpLocks/>
          </p:cNvGrpSpPr>
          <p:nvPr/>
        </p:nvGrpSpPr>
        <p:grpSpPr bwMode="auto">
          <a:xfrm>
            <a:off x="10192678" y="4487863"/>
            <a:ext cx="711200" cy="682625"/>
            <a:chOff x="4308" y="290"/>
            <a:chExt cx="507" cy="518"/>
          </a:xfrm>
        </p:grpSpPr>
        <p:graphicFrame>
          <p:nvGraphicFramePr>
            <p:cNvPr id="59" name="Object 56">
              <a:extLst>
                <a:ext uri="{FF2B5EF4-FFF2-40B4-BE49-F238E27FC236}">
                  <a16:creationId xmlns:a16="http://schemas.microsoft.com/office/drawing/2014/main" id="{A31CA82C-6E08-A64F-B54B-0DFCC6B10493}"/>
                </a:ext>
              </a:extLst>
            </p:cNvPr>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1078" name="Clip" r:id="rId7" imgW="1307079" imgH="1083682" progId="MS_ClipArt_Gallery.2">
                    <p:embed/>
                  </p:oleObj>
                </mc:Choice>
                <mc:Fallback>
                  <p:oleObj name="Clip" r:id="rId7" imgW="1307079" imgH="1083682" progId="MS_ClipArt_Gallery.2">
                    <p:embed/>
                    <p:pic>
                      <p:nvPicPr>
                        <p:cNvPr id="50270" name="Object 5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60" name="Group 57">
              <a:extLst>
                <a:ext uri="{FF2B5EF4-FFF2-40B4-BE49-F238E27FC236}">
                  <a16:creationId xmlns:a16="http://schemas.microsoft.com/office/drawing/2014/main" id="{D7BFFE0D-C7D8-4C4B-A975-9C086D392683}"/>
                </a:ext>
              </a:extLst>
            </p:cNvPr>
            <p:cNvGrpSpPr>
              <a:grpSpLocks/>
            </p:cNvGrpSpPr>
            <p:nvPr/>
          </p:nvGrpSpPr>
          <p:grpSpPr bwMode="auto">
            <a:xfrm>
              <a:off x="4308" y="367"/>
              <a:ext cx="507" cy="441"/>
              <a:chOff x="4155" y="817"/>
              <a:chExt cx="591" cy="441"/>
            </a:xfrm>
          </p:grpSpPr>
          <p:sp>
            <p:nvSpPr>
              <p:cNvPr id="61" name="Rectangle 58">
                <a:extLst>
                  <a:ext uri="{FF2B5EF4-FFF2-40B4-BE49-F238E27FC236}">
                    <a16:creationId xmlns:a16="http://schemas.microsoft.com/office/drawing/2014/main" id="{23828696-CFD1-0241-8EA6-93DCFB2A4843}"/>
                  </a:ext>
                </a:extLst>
              </p:cNvPr>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62" name="Text Box 59">
                <a:extLst>
                  <a:ext uri="{FF2B5EF4-FFF2-40B4-BE49-F238E27FC236}">
                    <a16:creationId xmlns:a16="http://schemas.microsoft.com/office/drawing/2014/main" id="{FC555DB9-2202-6341-8FFC-EB09472B7A0C}"/>
                  </a:ext>
                </a:extLst>
              </p:cNvPr>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63" name="Group 60">
            <a:extLst>
              <a:ext uri="{FF2B5EF4-FFF2-40B4-BE49-F238E27FC236}">
                <a16:creationId xmlns:a16="http://schemas.microsoft.com/office/drawing/2014/main" id="{40DC49E0-B2C3-7348-B022-13C7C342D46F}"/>
              </a:ext>
            </a:extLst>
          </p:cNvPr>
          <p:cNvGrpSpPr>
            <a:grpSpLocks/>
          </p:cNvGrpSpPr>
          <p:nvPr/>
        </p:nvGrpSpPr>
        <p:grpSpPr bwMode="auto">
          <a:xfrm>
            <a:off x="7782853" y="4289425"/>
            <a:ext cx="800100" cy="1247775"/>
            <a:chOff x="3451" y="2522"/>
            <a:chExt cx="571" cy="946"/>
          </a:xfrm>
        </p:grpSpPr>
        <p:grpSp>
          <p:nvGrpSpPr>
            <p:cNvPr id="64" name="Group 61">
              <a:extLst>
                <a:ext uri="{FF2B5EF4-FFF2-40B4-BE49-F238E27FC236}">
                  <a16:creationId xmlns:a16="http://schemas.microsoft.com/office/drawing/2014/main" id="{51D45B10-D99F-FF4A-A685-AD4E97A3472F}"/>
                </a:ext>
              </a:extLst>
            </p:cNvPr>
            <p:cNvGrpSpPr>
              <a:grpSpLocks/>
            </p:cNvGrpSpPr>
            <p:nvPr/>
          </p:nvGrpSpPr>
          <p:grpSpPr bwMode="auto">
            <a:xfrm>
              <a:off x="3631" y="2522"/>
              <a:ext cx="224" cy="588"/>
              <a:chOff x="4180" y="783"/>
              <a:chExt cx="150" cy="307"/>
            </a:xfrm>
          </p:grpSpPr>
          <p:sp>
            <p:nvSpPr>
              <p:cNvPr id="81" name="AutoShape 62">
                <a:extLst>
                  <a:ext uri="{FF2B5EF4-FFF2-40B4-BE49-F238E27FC236}">
                    <a16:creationId xmlns:a16="http://schemas.microsoft.com/office/drawing/2014/main" id="{A56C8572-42B9-AF41-AA6E-884A25A877B5}"/>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2" name="Rectangle 63">
                <a:extLst>
                  <a:ext uri="{FF2B5EF4-FFF2-40B4-BE49-F238E27FC236}">
                    <a16:creationId xmlns:a16="http://schemas.microsoft.com/office/drawing/2014/main" id="{CACDFC1F-93F4-024F-8E67-EF7D6676C4EF}"/>
                  </a:ext>
                </a:extLst>
              </p:cNvPr>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3" name="Rectangle 64">
                <a:extLst>
                  <a:ext uri="{FF2B5EF4-FFF2-40B4-BE49-F238E27FC236}">
                    <a16:creationId xmlns:a16="http://schemas.microsoft.com/office/drawing/2014/main" id="{D123AB13-88B6-184F-A7A8-33735917CE66}"/>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4" name="AutoShape 65">
                <a:extLst>
                  <a:ext uri="{FF2B5EF4-FFF2-40B4-BE49-F238E27FC236}">
                    <a16:creationId xmlns:a16="http://schemas.microsoft.com/office/drawing/2014/main" id="{DED3E6F1-2830-3B47-9591-4ED1FABC2E4E}"/>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5" name="Line 66">
                <a:extLst>
                  <a:ext uri="{FF2B5EF4-FFF2-40B4-BE49-F238E27FC236}">
                    <a16:creationId xmlns:a16="http://schemas.microsoft.com/office/drawing/2014/main" id="{218B4FDC-4964-AE40-A741-541BDAB1D764}"/>
                  </a:ext>
                </a:extLst>
              </p:cNvPr>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67">
                <a:extLst>
                  <a:ext uri="{FF2B5EF4-FFF2-40B4-BE49-F238E27FC236}">
                    <a16:creationId xmlns:a16="http://schemas.microsoft.com/office/drawing/2014/main" id="{9066503A-A313-904A-971D-DF708BA512A5}"/>
                  </a:ext>
                </a:extLst>
              </p:cNvPr>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Rectangle 68">
                <a:extLst>
                  <a:ext uri="{FF2B5EF4-FFF2-40B4-BE49-F238E27FC236}">
                    <a16:creationId xmlns:a16="http://schemas.microsoft.com/office/drawing/2014/main" id="{A14E7BC6-4C26-064B-81CE-AB82248CBB39}"/>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8" name="Rectangle 69">
                <a:extLst>
                  <a:ext uri="{FF2B5EF4-FFF2-40B4-BE49-F238E27FC236}">
                    <a16:creationId xmlns:a16="http://schemas.microsoft.com/office/drawing/2014/main" id="{A6F41EAE-977E-8046-B76B-238B8C0B7A3E}"/>
                  </a:ext>
                </a:extLst>
              </p:cNvPr>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65" name="Group 70">
              <a:extLst>
                <a:ext uri="{FF2B5EF4-FFF2-40B4-BE49-F238E27FC236}">
                  <a16:creationId xmlns:a16="http://schemas.microsoft.com/office/drawing/2014/main" id="{8BFC8EF8-CD7A-8248-82A5-BCE6FF143B60}"/>
                </a:ext>
              </a:extLst>
            </p:cNvPr>
            <p:cNvGrpSpPr>
              <a:grpSpLocks/>
            </p:cNvGrpSpPr>
            <p:nvPr/>
          </p:nvGrpSpPr>
          <p:grpSpPr bwMode="auto">
            <a:xfrm>
              <a:off x="3451" y="2807"/>
              <a:ext cx="571" cy="661"/>
              <a:chOff x="4255" y="2627"/>
              <a:chExt cx="571" cy="661"/>
            </a:xfrm>
          </p:grpSpPr>
          <p:sp>
            <p:nvSpPr>
              <p:cNvPr id="66" name="Rectangle 71">
                <a:extLst>
                  <a:ext uri="{FF2B5EF4-FFF2-40B4-BE49-F238E27FC236}">
                    <a16:creationId xmlns:a16="http://schemas.microsoft.com/office/drawing/2014/main" id="{DEC80C80-38E1-E54B-BBDF-98E73C61C091}"/>
                  </a:ext>
                </a:extLst>
              </p:cNvPr>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67" name="Text Box 72">
                <a:extLst>
                  <a:ext uri="{FF2B5EF4-FFF2-40B4-BE49-F238E27FC236}">
                    <a16:creationId xmlns:a16="http://schemas.microsoft.com/office/drawing/2014/main" id="{CA76058A-45CA-3946-87A3-7B79888DA37C}"/>
                  </a:ext>
                </a:extLst>
              </p:cNvPr>
              <p:cNvSpPr txBox="1">
                <a:spLocks noChangeArrowheads="1"/>
              </p:cNvSpPr>
              <p:nvPr/>
            </p:nvSpPr>
            <p:spPr bwMode="auto">
              <a:xfrm>
                <a:off x="4255" y="2627"/>
                <a:ext cx="57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mail</a:t>
                </a:r>
              </a:p>
              <a:p>
                <a:r>
                  <a:rPr lang="en-US" altLang="x-none" sz="1600">
                    <a:latin typeface="Comic Sans MS" charset="0"/>
                  </a:rPr>
                  <a:t>server</a:t>
                </a:r>
                <a:endParaRPr lang="en-US" altLang="x-none" sz="2400"/>
              </a:p>
            </p:txBody>
          </p:sp>
          <p:sp>
            <p:nvSpPr>
              <p:cNvPr id="68" name="Rectangle 73">
                <a:extLst>
                  <a:ext uri="{FF2B5EF4-FFF2-40B4-BE49-F238E27FC236}">
                    <a16:creationId xmlns:a16="http://schemas.microsoft.com/office/drawing/2014/main" id="{8AD459E4-E3D6-B84F-B881-E77ECF4223D8}"/>
                  </a:ext>
                </a:extLst>
              </p:cNvPr>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69" name="Line 74">
                <a:extLst>
                  <a:ext uri="{FF2B5EF4-FFF2-40B4-BE49-F238E27FC236}">
                    <a16:creationId xmlns:a16="http://schemas.microsoft.com/office/drawing/2014/main" id="{7646D796-9DD5-DB4A-96A1-B04ACC898D1E}"/>
                  </a:ext>
                </a:extLst>
              </p:cNvPr>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 name="Line 75">
                <a:extLst>
                  <a:ext uri="{FF2B5EF4-FFF2-40B4-BE49-F238E27FC236}">
                    <a16:creationId xmlns:a16="http://schemas.microsoft.com/office/drawing/2014/main" id="{B2B6F9A8-1A95-244C-ADED-E541FDA5282E}"/>
                  </a:ext>
                </a:extLst>
              </p:cNvPr>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1" name="Line 76">
                <a:extLst>
                  <a:ext uri="{FF2B5EF4-FFF2-40B4-BE49-F238E27FC236}">
                    <a16:creationId xmlns:a16="http://schemas.microsoft.com/office/drawing/2014/main" id="{B412E6B3-5301-D849-A188-8D8A839EBD2A}"/>
                  </a:ext>
                </a:extLst>
              </p:cNvPr>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77">
                <a:extLst>
                  <a:ext uri="{FF2B5EF4-FFF2-40B4-BE49-F238E27FC236}">
                    <a16:creationId xmlns:a16="http://schemas.microsoft.com/office/drawing/2014/main" id="{658F4F2A-ED9D-3944-9E91-8C504BA7B727}"/>
                  </a:ext>
                </a:extLst>
              </p:cNvPr>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78">
                <a:extLst>
                  <a:ext uri="{FF2B5EF4-FFF2-40B4-BE49-F238E27FC236}">
                    <a16:creationId xmlns:a16="http://schemas.microsoft.com/office/drawing/2014/main" id="{C9FA6F07-F33F-6349-9EAD-638E9C02CF33}"/>
                  </a:ext>
                </a:extLst>
              </p:cNvPr>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4" name="Line 79">
                <a:extLst>
                  <a:ext uri="{FF2B5EF4-FFF2-40B4-BE49-F238E27FC236}">
                    <a16:creationId xmlns:a16="http://schemas.microsoft.com/office/drawing/2014/main" id="{CB0B291F-DD89-E148-B821-9E017F1242C4}"/>
                  </a:ext>
                </a:extLst>
              </p:cNvPr>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80">
                <a:extLst>
                  <a:ext uri="{FF2B5EF4-FFF2-40B4-BE49-F238E27FC236}">
                    <a16:creationId xmlns:a16="http://schemas.microsoft.com/office/drawing/2014/main" id="{9BA8A7B7-0545-B447-8F7D-2793714D5CDE}"/>
                  </a:ext>
                </a:extLst>
              </p:cNvPr>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Rectangle 81">
                <a:extLst>
                  <a:ext uri="{FF2B5EF4-FFF2-40B4-BE49-F238E27FC236}">
                    <a16:creationId xmlns:a16="http://schemas.microsoft.com/office/drawing/2014/main" id="{E400693B-AE47-4046-99A8-9EE38D976E02}"/>
                  </a:ext>
                </a:extLst>
              </p:cNvPr>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77" name="Rectangle 82">
                <a:extLst>
                  <a:ext uri="{FF2B5EF4-FFF2-40B4-BE49-F238E27FC236}">
                    <a16:creationId xmlns:a16="http://schemas.microsoft.com/office/drawing/2014/main" id="{DA803426-8932-3042-991A-21045DA07992}"/>
                  </a:ext>
                </a:extLst>
              </p:cNvPr>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78" name="Rectangle 83">
                <a:extLst>
                  <a:ext uri="{FF2B5EF4-FFF2-40B4-BE49-F238E27FC236}">
                    <a16:creationId xmlns:a16="http://schemas.microsoft.com/office/drawing/2014/main" id="{8A9BB1E7-A43D-064C-A72B-233B7C7AA885}"/>
                  </a:ext>
                </a:extLst>
              </p:cNvPr>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79" name="Rectangle 84">
                <a:extLst>
                  <a:ext uri="{FF2B5EF4-FFF2-40B4-BE49-F238E27FC236}">
                    <a16:creationId xmlns:a16="http://schemas.microsoft.com/office/drawing/2014/main" id="{22053C9F-F21E-2848-B034-AAD558E1428D}"/>
                  </a:ext>
                </a:extLst>
              </p:cNvPr>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 name="Rectangle 85">
                <a:extLst>
                  <a:ext uri="{FF2B5EF4-FFF2-40B4-BE49-F238E27FC236}">
                    <a16:creationId xmlns:a16="http://schemas.microsoft.com/office/drawing/2014/main" id="{1B974CC2-291F-6E47-9485-812C4A033549}"/>
                  </a:ext>
                </a:extLst>
              </p:cNvPr>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grpSp>
        <p:nvGrpSpPr>
          <p:cNvPr id="89" name="Group 86">
            <a:extLst>
              <a:ext uri="{FF2B5EF4-FFF2-40B4-BE49-F238E27FC236}">
                <a16:creationId xmlns:a16="http://schemas.microsoft.com/office/drawing/2014/main" id="{5E0FFBEC-FC28-DD4D-9088-B5761637FAD5}"/>
              </a:ext>
            </a:extLst>
          </p:cNvPr>
          <p:cNvGrpSpPr>
            <a:grpSpLocks/>
          </p:cNvGrpSpPr>
          <p:nvPr/>
        </p:nvGrpSpPr>
        <p:grpSpPr bwMode="auto">
          <a:xfrm>
            <a:off x="9679915" y="5641975"/>
            <a:ext cx="706438" cy="682625"/>
            <a:chOff x="4308" y="290"/>
            <a:chExt cx="505" cy="518"/>
          </a:xfrm>
        </p:grpSpPr>
        <p:graphicFrame>
          <p:nvGraphicFramePr>
            <p:cNvPr id="90" name="Object 87">
              <a:extLst>
                <a:ext uri="{FF2B5EF4-FFF2-40B4-BE49-F238E27FC236}">
                  <a16:creationId xmlns:a16="http://schemas.microsoft.com/office/drawing/2014/main" id="{517EAF11-0204-5540-893C-12ECA95DB095}"/>
                </a:ext>
              </a:extLst>
            </p:cNvPr>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1079" name="Clip" r:id="rId8" imgW="1307079" imgH="1083682" progId="MS_ClipArt_Gallery.2">
                    <p:embed/>
                  </p:oleObj>
                </mc:Choice>
                <mc:Fallback>
                  <p:oleObj name="Clip" r:id="rId8" imgW="1307079" imgH="1083682" progId="MS_ClipArt_Gallery.2">
                    <p:embed/>
                    <p:pic>
                      <p:nvPicPr>
                        <p:cNvPr id="50241" name="Object 8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91" name="Group 88">
              <a:extLst>
                <a:ext uri="{FF2B5EF4-FFF2-40B4-BE49-F238E27FC236}">
                  <a16:creationId xmlns:a16="http://schemas.microsoft.com/office/drawing/2014/main" id="{6B9CDAF6-CED0-D54F-96E7-75566080534E}"/>
                </a:ext>
              </a:extLst>
            </p:cNvPr>
            <p:cNvGrpSpPr>
              <a:grpSpLocks/>
            </p:cNvGrpSpPr>
            <p:nvPr/>
          </p:nvGrpSpPr>
          <p:grpSpPr bwMode="auto">
            <a:xfrm>
              <a:off x="4308" y="367"/>
              <a:ext cx="505" cy="441"/>
              <a:chOff x="4155" y="817"/>
              <a:chExt cx="589" cy="441"/>
            </a:xfrm>
          </p:grpSpPr>
          <p:sp>
            <p:nvSpPr>
              <p:cNvPr id="92" name="Rectangle 89">
                <a:extLst>
                  <a:ext uri="{FF2B5EF4-FFF2-40B4-BE49-F238E27FC236}">
                    <a16:creationId xmlns:a16="http://schemas.microsoft.com/office/drawing/2014/main" id="{6AE836AF-AE04-5C49-9C78-C9482F65941A}"/>
                  </a:ext>
                </a:extLst>
              </p:cNvPr>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93" name="Text Box 90">
                <a:extLst>
                  <a:ext uri="{FF2B5EF4-FFF2-40B4-BE49-F238E27FC236}">
                    <a16:creationId xmlns:a16="http://schemas.microsoft.com/office/drawing/2014/main" id="{DE8B03E6-60F0-A44F-A0D5-6B2C3342AC51}"/>
                  </a:ext>
                </a:extLst>
              </p:cNvPr>
              <p:cNvSpPr txBox="1">
                <a:spLocks noChangeArrowheads="1"/>
              </p:cNvSpPr>
              <p:nvPr/>
            </p:nvSpPr>
            <p:spPr bwMode="auto">
              <a:xfrm>
                <a:off x="4155" y="817"/>
                <a:ext cx="589"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94" name="Group 91">
            <a:extLst>
              <a:ext uri="{FF2B5EF4-FFF2-40B4-BE49-F238E27FC236}">
                <a16:creationId xmlns:a16="http://schemas.microsoft.com/office/drawing/2014/main" id="{A17A1AA7-1F25-CC48-B40F-E601D0240F2C}"/>
              </a:ext>
            </a:extLst>
          </p:cNvPr>
          <p:cNvGrpSpPr>
            <a:grpSpLocks/>
          </p:cNvGrpSpPr>
          <p:nvPr/>
        </p:nvGrpSpPr>
        <p:grpSpPr bwMode="auto">
          <a:xfrm>
            <a:off x="7860640" y="5791200"/>
            <a:ext cx="709613" cy="682625"/>
            <a:chOff x="4308" y="290"/>
            <a:chExt cx="507" cy="518"/>
          </a:xfrm>
        </p:grpSpPr>
        <p:graphicFrame>
          <p:nvGraphicFramePr>
            <p:cNvPr id="95" name="Object 92">
              <a:extLst>
                <a:ext uri="{FF2B5EF4-FFF2-40B4-BE49-F238E27FC236}">
                  <a16:creationId xmlns:a16="http://schemas.microsoft.com/office/drawing/2014/main" id="{EB0AF9EB-FE9D-1D46-9A24-6D94369D9459}"/>
                </a:ext>
              </a:extLst>
            </p:cNvPr>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1080" name="Clip" r:id="rId9" imgW="1307079" imgH="1083682" progId="MS_ClipArt_Gallery.2">
                    <p:embed/>
                  </p:oleObj>
                </mc:Choice>
                <mc:Fallback>
                  <p:oleObj name="Clip" r:id="rId9" imgW="1307079" imgH="1083682" progId="MS_ClipArt_Gallery.2">
                    <p:embed/>
                    <p:pic>
                      <p:nvPicPr>
                        <p:cNvPr id="50237" name="Object 9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96" name="Group 93">
              <a:extLst>
                <a:ext uri="{FF2B5EF4-FFF2-40B4-BE49-F238E27FC236}">
                  <a16:creationId xmlns:a16="http://schemas.microsoft.com/office/drawing/2014/main" id="{A1DFF157-DF7C-2F42-8C81-F5D2CBF9D911}"/>
                </a:ext>
              </a:extLst>
            </p:cNvPr>
            <p:cNvGrpSpPr>
              <a:grpSpLocks/>
            </p:cNvGrpSpPr>
            <p:nvPr/>
          </p:nvGrpSpPr>
          <p:grpSpPr bwMode="auto">
            <a:xfrm>
              <a:off x="4308" y="367"/>
              <a:ext cx="507" cy="441"/>
              <a:chOff x="4155" y="817"/>
              <a:chExt cx="591" cy="441"/>
            </a:xfrm>
          </p:grpSpPr>
          <p:sp>
            <p:nvSpPr>
              <p:cNvPr id="97" name="Rectangle 94">
                <a:extLst>
                  <a:ext uri="{FF2B5EF4-FFF2-40B4-BE49-F238E27FC236}">
                    <a16:creationId xmlns:a16="http://schemas.microsoft.com/office/drawing/2014/main" id="{4EBA7056-922D-9940-8B73-405C65B533B3}"/>
                  </a:ext>
                </a:extLst>
              </p:cNvPr>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98" name="Text Box 95">
                <a:extLst>
                  <a:ext uri="{FF2B5EF4-FFF2-40B4-BE49-F238E27FC236}">
                    <a16:creationId xmlns:a16="http://schemas.microsoft.com/office/drawing/2014/main" id="{E49E7515-E49A-3547-B07E-6911B3AA2D48}"/>
                  </a:ext>
                </a:extLst>
              </p:cNvPr>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99" name="Group 96">
            <a:extLst>
              <a:ext uri="{FF2B5EF4-FFF2-40B4-BE49-F238E27FC236}">
                <a16:creationId xmlns:a16="http://schemas.microsoft.com/office/drawing/2014/main" id="{C14B9A80-7B7A-BD46-B1A4-B89F0D64F7A5}"/>
              </a:ext>
            </a:extLst>
          </p:cNvPr>
          <p:cNvGrpSpPr>
            <a:grpSpLocks/>
          </p:cNvGrpSpPr>
          <p:nvPr/>
        </p:nvGrpSpPr>
        <p:grpSpPr bwMode="auto">
          <a:xfrm>
            <a:off x="7782853" y="2414588"/>
            <a:ext cx="800100" cy="1247775"/>
            <a:chOff x="3451" y="2522"/>
            <a:chExt cx="571" cy="946"/>
          </a:xfrm>
        </p:grpSpPr>
        <p:grpSp>
          <p:nvGrpSpPr>
            <p:cNvPr id="100" name="Group 97">
              <a:extLst>
                <a:ext uri="{FF2B5EF4-FFF2-40B4-BE49-F238E27FC236}">
                  <a16:creationId xmlns:a16="http://schemas.microsoft.com/office/drawing/2014/main" id="{D3E40802-47C7-E848-B6C9-E7B5EA873B4C}"/>
                </a:ext>
              </a:extLst>
            </p:cNvPr>
            <p:cNvGrpSpPr>
              <a:grpSpLocks/>
            </p:cNvGrpSpPr>
            <p:nvPr/>
          </p:nvGrpSpPr>
          <p:grpSpPr bwMode="auto">
            <a:xfrm>
              <a:off x="3631" y="2522"/>
              <a:ext cx="224" cy="588"/>
              <a:chOff x="4180" y="783"/>
              <a:chExt cx="150" cy="307"/>
            </a:xfrm>
          </p:grpSpPr>
          <p:sp>
            <p:nvSpPr>
              <p:cNvPr id="117" name="AutoShape 98">
                <a:extLst>
                  <a:ext uri="{FF2B5EF4-FFF2-40B4-BE49-F238E27FC236}">
                    <a16:creationId xmlns:a16="http://schemas.microsoft.com/office/drawing/2014/main" id="{F703F3E1-B40E-DA42-9F48-28520A61C1DC}"/>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8" name="Rectangle 99">
                <a:extLst>
                  <a:ext uri="{FF2B5EF4-FFF2-40B4-BE49-F238E27FC236}">
                    <a16:creationId xmlns:a16="http://schemas.microsoft.com/office/drawing/2014/main" id="{D4D4789C-8603-874C-B57D-03C2595FDE98}"/>
                  </a:ext>
                </a:extLst>
              </p:cNvPr>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9" name="Rectangle 100">
                <a:extLst>
                  <a:ext uri="{FF2B5EF4-FFF2-40B4-BE49-F238E27FC236}">
                    <a16:creationId xmlns:a16="http://schemas.microsoft.com/office/drawing/2014/main" id="{A9EA3E0D-2D30-7944-9EDA-7338B4A8E8EB}"/>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20" name="AutoShape 101">
                <a:extLst>
                  <a:ext uri="{FF2B5EF4-FFF2-40B4-BE49-F238E27FC236}">
                    <a16:creationId xmlns:a16="http://schemas.microsoft.com/office/drawing/2014/main" id="{48B177F2-C332-F442-B705-A468358AEF0E}"/>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21" name="Line 102">
                <a:extLst>
                  <a:ext uri="{FF2B5EF4-FFF2-40B4-BE49-F238E27FC236}">
                    <a16:creationId xmlns:a16="http://schemas.microsoft.com/office/drawing/2014/main" id="{C7F2EAA2-B705-0E45-8632-10F759DA9C56}"/>
                  </a:ext>
                </a:extLst>
              </p:cNvPr>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103">
                <a:extLst>
                  <a:ext uri="{FF2B5EF4-FFF2-40B4-BE49-F238E27FC236}">
                    <a16:creationId xmlns:a16="http://schemas.microsoft.com/office/drawing/2014/main" id="{BCB5431C-07A1-F84F-A985-66AD0228F7C8}"/>
                  </a:ext>
                </a:extLst>
              </p:cNvPr>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3" name="Rectangle 104">
                <a:extLst>
                  <a:ext uri="{FF2B5EF4-FFF2-40B4-BE49-F238E27FC236}">
                    <a16:creationId xmlns:a16="http://schemas.microsoft.com/office/drawing/2014/main" id="{234C8A00-8CA5-BB4A-B729-7EEA685BB53E}"/>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24" name="Rectangle 105">
                <a:extLst>
                  <a:ext uri="{FF2B5EF4-FFF2-40B4-BE49-F238E27FC236}">
                    <a16:creationId xmlns:a16="http://schemas.microsoft.com/office/drawing/2014/main" id="{EDAA9603-5CB5-DA43-908E-171F9F6943D6}"/>
                  </a:ext>
                </a:extLst>
              </p:cNvPr>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01" name="Group 106">
              <a:extLst>
                <a:ext uri="{FF2B5EF4-FFF2-40B4-BE49-F238E27FC236}">
                  <a16:creationId xmlns:a16="http://schemas.microsoft.com/office/drawing/2014/main" id="{2EC78D3D-A4DA-304D-9A7E-A05923164501}"/>
                </a:ext>
              </a:extLst>
            </p:cNvPr>
            <p:cNvGrpSpPr>
              <a:grpSpLocks/>
            </p:cNvGrpSpPr>
            <p:nvPr/>
          </p:nvGrpSpPr>
          <p:grpSpPr bwMode="auto">
            <a:xfrm>
              <a:off x="3451" y="2807"/>
              <a:ext cx="571" cy="661"/>
              <a:chOff x="4255" y="2627"/>
              <a:chExt cx="571" cy="661"/>
            </a:xfrm>
          </p:grpSpPr>
          <p:sp>
            <p:nvSpPr>
              <p:cNvPr id="102" name="Rectangle 107">
                <a:extLst>
                  <a:ext uri="{FF2B5EF4-FFF2-40B4-BE49-F238E27FC236}">
                    <a16:creationId xmlns:a16="http://schemas.microsoft.com/office/drawing/2014/main" id="{05029E71-C2DB-864F-BC5A-3E8DBA44158F}"/>
                  </a:ext>
                </a:extLst>
              </p:cNvPr>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03" name="Text Box 108">
                <a:extLst>
                  <a:ext uri="{FF2B5EF4-FFF2-40B4-BE49-F238E27FC236}">
                    <a16:creationId xmlns:a16="http://schemas.microsoft.com/office/drawing/2014/main" id="{6EB1C91F-A21F-FC46-ACFD-64D0959D03C4}"/>
                  </a:ext>
                </a:extLst>
              </p:cNvPr>
              <p:cNvSpPr txBox="1">
                <a:spLocks noChangeArrowheads="1"/>
              </p:cNvSpPr>
              <p:nvPr/>
            </p:nvSpPr>
            <p:spPr bwMode="auto">
              <a:xfrm>
                <a:off x="4255" y="2627"/>
                <a:ext cx="57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mail</a:t>
                </a:r>
              </a:p>
              <a:p>
                <a:r>
                  <a:rPr lang="en-US" altLang="x-none" sz="1600">
                    <a:latin typeface="Comic Sans MS" charset="0"/>
                  </a:rPr>
                  <a:t>server</a:t>
                </a:r>
                <a:endParaRPr lang="en-US" altLang="x-none" sz="2400"/>
              </a:p>
            </p:txBody>
          </p:sp>
          <p:sp>
            <p:nvSpPr>
              <p:cNvPr id="104" name="Rectangle 109">
                <a:extLst>
                  <a:ext uri="{FF2B5EF4-FFF2-40B4-BE49-F238E27FC236}">
                    <a16:creationId xmlns:a16="http://schemas.microsoft.com/office/drawing/2014/main" id="{15469752-3804-014F-AA41-AF6680479A5A}"/>
                  </a:ext>
                </a:extLst>
              </p:cNvPr>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05" name="Line 110">
                <a:extLst>
                  <a:ext uri="{FF2B5EF4-FFF2-40B4-BE49-F238E27FC236}">
                    <a16:creationId xmlns:a16="http://schemas.microsoft.com/office/drawing/2014/main" id="{2160ECA3-140C-A442-986A-F830594A5A2C}"/>
                  </a:ext>
                </a:extLst>
              </p:cNvPr>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 name="Line 111">
                <a:extLst>
                  <a:ext uri="{FF2B5EF4-FFF2-40B4-BE49-F238E27FC236}">
                    <a16:creationId xmlns:a16="http://schemas.microsoft.com/office/drawing/2014/main" id="{A6DAAE92-9D35-3240-BF6C-E0A57DFEB4B6}"/>
                  </a:ext>
                </a:extLst>
              </p:cNvPr>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7" name="Line 112">
                <a:extLst>
                  <a:ext uri="{FF2B5EF4-FFF2-40B4-BE49-F238E27FC236}">
                    <a16:creationId xmlns:a16="http://schemas.microsoft.com/office/drawing/2014/main" id="{F27EBB7F-E849-C04D-9DBC-93647E31B868}"/>
                  </a:ext>
                </a:extLst>
              </p:cNvPr>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8" name="Line 113">
                <a:extLst>
                  <a:ext uri="{FF2B5EF4-FFF2-40B4-BE49-F238E27FC236}">
                    <a16:creationId xmlns:a16="http://schemas.microsoft.com/office/drawing/2014/main" id="{14DE956F-B649-D941-881D-42CC29CB788D}"/>
                  </a:ext>
                </a:extLst>
              </p:cNvPr>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114">
                <a:extLst>
                  <a:ext uri="{FF2B5EF4-FFF2-40B4-BE49-F238E27FC236}">
                    <a16:creationId xmlns:a16="http://schemas.microsoft.com/office/drawing/2014/main" id="{F525A1AB-48DE-AB46-A7D1-DE082150A7F3}"/>
                  </a:ext>
                </a:extLst>
              </p:cNvPr>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115">
                <a:extLst>
                  <a:ext uri="{FF2B5EF4-FFF2-40B4-BE49-F238E27FC236}">
                    <a16:creationId xmlns:a16="http://schemas.microsoft.com/office/drawing/2014/main" id="{0BCEB54B-596C-9D41-AAEA-298B24F96DF0}"/>
                  </a:ext>
                </a:extLst>
              </p:cNvPr>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1" name="Line 116">
                <a:extLst>
                  <a:ext uri="{FF2B5EF4-FFF2-40B4-BE49-F238E27FC236}">
                    <a16:creationId xmlns:a16="http://schemas.microsoft.com/office/drawing/2014/main" id="{AC30D04D-5553-D642-9FA4-BC16D1ADD27A}"/>
                  </a:ext>
                </a:extLst>
              </p:cNvPr>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Rectangle 117">
                <a:extLst>
                  <a:ext uri="{FF2B5EF4-FFF2-40B4-BE49-F238E27FC236}">
                    <a16:creationId xmlns:a16="http://schemas.microsoft.com/office/drawing/2014/main" id="{40706B19-BF5D-ED4C-A427-E3A9826E2510}"/>
                  </a:ext>
                </a:extLst>
              </p:cNvPr>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3" name="Rectangle 118">
                <a:extLst>
                  <a:ext uri="{FF2B5EF4-FFF2-40B4-BE49-F238E27FC236}">
                    <a16:creationId xmlns:a16="http://schemas.microsoft.com/office/drawing/2014/main" id="{E2ECEEBA-58E3-DF40-B616-31A070D6607F}"/>
                  </a:ext>
                </a:extLst>
              </p:cNvPr>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4" name="Rectangle 119">
                <a:extLst>
                  <a:ext uri="{FF2B5EF4-FFF2-40B4-BE49-F238E27FC236}">
                    <a16:creationId xmlns:a16="http://schemas.microsoft.com/office/drawing/2014/main" id="{6044D5A2-4F8F-E744-9633-391F8AF0E294}"/>
                  </a:ext>
                </a:extLst>
              </p:cNvPr>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5" name="Rectangle 120">
                <a:extLst>
                  <a:ext uri="{FF2B5EF4-FFF2-40B4-BE49-F238E27FC236}">
                    <a16:creationId xmlns:a16="http://schemas.microsoft.com/office/drawing/2014/main" id="{82816ADD-0934-5C4B-80EA-5F2D8DBBCB32}"/>
                  </a:ext>
                </a:extLst>
              </p:cNvPr>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6" name="Rectangle 121">
                <a:extLst>
                  <a:ext uri="{FF2B5EF4-FFF2-40B4-BE49-F238E27FC236}">
                    <a16:creationId xmlns:a16="http://schemas.microsoft.com/office/drawing/2014/main" id="{DE320005-1C78-0446-A0C2-FA0E54540B03}"/>
                  </a:ext>
                </a:extLst>
              </p:cNvPr>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grpSp>
        <p:nvGrpSpPr>
          <p:cNvPr id="125" name="Group 124">
            <a:extLst>
              <a:ext uri="{FF2B5EF4-FFF2-40B4-BE49-F238E27FC236}">
                <a16:creationId xmlns:a16="http://schemas.microsoft.com/office/drawing/2014/main" id="{08610339-8706-FB4C-B86B-FCAE738FF2D0}"/>
              </a:ext>
            </a:extLst>
          </p:cNvPr>
          <p:cNvGrpSpPr>
            <a:grpSpLocks/>
          </p:cNvGrpSpPr>
          <p:nvPr/>
        </p:nvGrpSpPr>
        <p:grpSpPr bwMode="auto">
          <a:xfrm>
            <a:off x="8851240" y="2084388"/>
            <a:ext cx="706438" cy="582612"/>
            <a:chOff x="4155" y="817"/>
            <a:chExt cx="589" cy="441"/>
          </a:xfrm>
        </p:grpSpPr>
        <p:sp>
          <p:nvSpPr>
            <p:cNvPr id="126" name="Rectangle 125">
              <a:extLst>
                <a:ext uri="{FF2B5EF4-FFF2-40B4-BE49-F238E27FC236}">
                  <a16:creationId xmlns:a16="http://schemas.microsoft.com/office/drawing/2014/main" id="{B3B85B92-65AD-4C4F-867E-30AF85F8DF87}"/>
                </a:ext>
              </a:extLst>
            </p:cNvPr>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27" name="Text Box 126">
              <a:extLst>
                <a:ext uri="{FF2B5EF4-FFF2-40B4-BE49-F238E27FC236}">
                  <a16:creationId xmlns:a16="http://schemas.microsoft.com/office/drawing/2014/main" id="{2FC94B67-9785-E741-8E3F-9A3BD638C6E9}"/>
                </a:ext>
              </a:extLst>
            </p:cNvPr>
            <p:cNvSpPr txBox="1">
              <a:spLocks noChangeArrowheads="1"/>
            </p:cNvSpPr>
            <p:nvPr/>
          </p:nvSpPr>
          <p:spPr bwMode="auto">
            <a:xfrm>
              <a:off x="4155" y="817"/>
              <a:ext cx="589"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sp>
        <p:nvSpPr>
          <p:cNvPr id="128" name="Line 127">
            <a:extLst>
              <a:ext uri="{FF2B5EF4-FFF2-40B4-BE49-F238E27FC236}">
                <a16:creationId xmlns:a16="http://schemas.microsoft.com/office/drawing/2014/main" id="{DE345BB2-DC5E-394C-9405-22114329B505}"/>
              </a:ext>
            </a:extLst>
          </p:cNvPr>
          <p:cNvSpPr>
            <a:spLocks noChangeShapeType="1"/>
          </p:cNvSpPr>
          <p:nvPr/>
        </p:nvSpPr>
        <p:spPr bwMode="auto">
          <a:xfrm flipV="1">
            <a:off x="8579778" y="4113213"/>
            <a:ext cx="992187" cy="901700"/>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128">
            <a:extLst>
              <a:ext uri="{FF2B5EF4-FFF2-40B4-BE49-F238E27FC236}">
                <a16:creationId xmlns:a16="http://schemas.microsoft.com/office/drawing/2014/main" id="{F9BA109F-D176-DD48-A430-84F29D04379B}"/>
              </a:ext>
            </a:extLst>
          </p:cNvPr>
          <p:cNvSpPr>
            <a:spLocks noChangeShapeType="1"/>
          </p:cNvSpPr>
          <p:nvPr/>
        </p:nvSpPr>
        <p:spPr bwMode="auto">
          <a:xfrm flipH="1" flipV="1">
            <a:off x="7924140" y="3678238"/>
            <a:ext cx="0" cy="1036637"/>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30" name="Group 129">
            <a:extLst>
              <a:ext uri="{FF2B5EF4-FFF2-40B4-BE49-F238E27FC236}">
                <a16:creationId xmlns:a16="http://schemas.microsoft.com/office/drawing/2014/main" id="{2EC5F1E9-8CAB-C544-A00C-B4ACE945DBD5}"/>
              </a:ext>
            </a:extLst>
          </p:cNvPr>
          <p:cNvGrpSpPr>
            <a:grpSpLocks/>
          </p:cNvGrpSpPr>
          <p:nvPr/>
        </p:nvGrpSpPr>
        <p:grpSpPr bwMode="auto">
          <a:xfrm>
            <a:off x="8605178" y="4356100"/>
            <a:ext cx="1031875" cy="458788"/>
            <a:chOff x="3702" y="2537"/>
            <a:chExt cx="737" cy="347"/>
          </a:xfrm>
        </p:grpSpPr>
        <p:sp>
          <p:nvSpPr>
            <p:cNvPr id="131" name="Rectangle 130">
              <a:extLst>
                <a:ext uri="{FF2B5EF4-FFF2-40B4-BE49-F238E27FC236}">
                  <a16:creationId xmlns:a16="http://schemas.microsoft.com/office/drawing/2014/main" id="{A07A13A3-2C66-6C4E-B03F-EFEDB4CC2B06}"/>
                </a:ext>
              </a:extLst>
            </p:cNvPr>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32" name="Text Box 131">
              <a:extLst>
                <a:ext uri="{FF2B5EF4-FFF2-40B4-BE49-F238E27FC236}">
                  <a16:creationId xmlns:a16="http://schemas.microsoft.com/office/drawing/2014/main" id="{D962DC1E-B452-6848-BD71-C7FA00D1E30A}"/>
                </a:ext>
              </a:extLst>
            </p:cNvPr>
            <p:cNvSpPr txBox="1">
              <a:spLocks noChangeArrowheads="1"/>
            </p:cNvSpPr>
            <p:nvPr/>
          </p:nvSpPr>
          <p:spPr bwMode="auto">
            <a:xfrm>
              <a:off x="3702" y="2537"/>
              <a:ext cx="737"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FF0000"/>
                  </a:solidFill>
                  <a:latin typeface="Comic Sans MS" charset="0"/>
                </a:rPr>
                <a:t>SMTP</a:t>
              </a:r>
              <a:endParaRPr lang="en-US" altLang="x-none" sz="2400"/>
            </a:p>
          </p:txBody>
        </p:sp>
      </p:grpSp>
      <p:grpSp>
        <p:nvGrpSpPr>
          <p:cNvPr id="133" name="Group 132">
            <a:extLst>
              <a:ext uri="{FF2B5EF4-FFF2-40B4-BE49-F238E27FC236}">
                <a16:creationId xmlns:a16="http://schemas.microsoft.com/office/drawing/2014/main" id="{88E4E993-9A3A-294D-9F48-E5C201C39036}"/>
              </a:ext>
            </a:extLst>
          </p:cNvPr>
          <p:cNvGrpSpPr>
            <a:grpSpLocks/>
          </p:cNvGrpSpPr>
          <p:nvPr/>
        </p:nvGrpSpPr>
        <p:grpSpPr bwMode="auto">
          <a:xfrm>
            <a:off x="8571840" y="3313113"/>
            <a:ext cx="1031875" cy="457200"/>
            <a:chOff x="3702" y="2537"/>
            <a:chExt cx="737" cy="347"/>
          </a:xfrm>
        </p:grpSpPr>
        <p:sp>
          <p:nvSpPr>
            <p:cNvPr id="134" name="Rectangle 133">
              <a:extLst>
                <a:ext uri="{FF2B5EF4-FFF2-40B4-BE49-F238E27FC236}">
                  <a16:creationId xmlns:a16="http://schemas.microsoft.com/office/drawing/2014/main" id="{248AE68D-CCE2-FE44-A559-E4D4B3BD1EFF}"/>
                </a:ext>
              </a:extLst>
            </p:cNvPr>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35" name="Text Box 134">
              <a:extLst>
                <a:ext uri="{FF2B5EF4-FFF2-40B4-BE49-F238E27FC236}">
                  <a16:creationId xmlns:a16="http://schemas.microsoft.com/office/drawing/2014/main" id="{49EB1271-1AA7-3A46-8B3C-B810E8409608}"/>
                </a:ext>
              </a:extLst>
            </p:cNvPr>
            <p:cNvSpPr txBox="1">
              <a:spLocks noChangeArrowheads="1"/>
            </p:cNvSpPr>
            <p:nvPr/>
          </p:nvSpPr>
          <p:spPr bwMode="auto">
            <a:xfrm>
              <a:off x="3702" y="2537"/>
              <a:ext cx="737"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FF0000"/>
                  </a:solidFill>
                  <a:latin typeface="Comic Sans MS" charset="0"/>
                </a:rPr>
                <a:t>SMTP</a:t>
              </a:r>
              <a:endParaRPr lang="en-US" altLang="x-none" sz="2400"/>
            </a:p>
          </p:txBody>
        </p:sp>
      </p:grpSp>
      <p:grpSp>
        <p:nvGrpSpPr>
          <p:cNvPr id="136" name="Group 135">
            <a:extLst>
              <a:ext uri="{FF2B5EF4-FFF2-40B4-BE49-F238E27FC236}">
                <a16:creationId xmlns:a16="http://schemas.microsoft.com/office/drawing/2014/main" id="{941541CC-468F-004E-BACB-6486FE0E5116}"/>
              </a:ext>
            </a:extLst>
          </p:cNvPr>
          <p:cNvGrpSpPr>
            <a:grpSpLocks/>
          </p:cNvGrpSpPr>
          <p:nvPr/>
        </p:nvGrpSpPr>
        <p:grpSpPr bwMode="auto">
          <a:xfrm>
            <a:off x="7403440" y="3905250"/>
            <a:ext cx="1031875" cy="458788"/>
            <a:chOff x="3702" y="2537"/>
            <a:chExt cx="737" cy="347"/>
          </a:xfrm>
        </p:grpSpPr>
        <p:sp>
          <p:nvSpPr>
            <p:cNvPr id="137" name="Rectangle 136">
              <a:extLst>
                <a:ext uri="{FF2B5EF4-FFF2-40B4-BE49-F238E27FC236}">
                  <a16:creationId xmlns:a16="http://schemas.microsoft.com/office/drawing/2014/main" id="{94AFCB97-DE36-AD4D-B5F3-3F3E215A22AD}"/>
                </a:ext>
              </a:extLst>
            </p:cNvPr>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38" name="Text Box 137">
              <a:extLst>
                <a:ext uri="{FF2B5EF4-FFF2-40B4-BE49-F238E27FC236}">
                  <a16:creationId xmlns:a16="http://schemas.microsoft.com/office/drawing/2014/main" id="{1C1A791B-F7FF-0E40-82B4-7E7687C2C5C2}"/>
                </a:ext>
              </a:extLst>
            </p:cNvPr>
            <p:cNvSpPr txBox="1">
              <a:spLocks noChangeArrowheads="1"/>
            </p:cNvSpPr>
            <p:nvPr/>
          </p:nvSpPr>
          <p:spPr bwMode="auto">
            <a:xfrm>
              <a:off x="3702" y="2537"/>
              <a:ext cx="737"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FF0000"/>
                  </a:solidFill>
                  <a:latin typeface="Comic Sans MS" charset="0"/>
                </a:rPr>
                <a:t>SMTP</a:t>
              </a:r>
              <a:endParaRPr lang="en-US" altLang="x-none" sz="2400"/>
            </a:p>
          </p:txBody>
        </p:sp>
      </p:grpSp>
      <p:sp>
        <p:nvSpPr>
          <p:cNvPr id="139" name="Line 138">
            <a:extLst>
              <a:ext uri="{FF2B5EF4-FFF2-40B4-BE49-F238E27FC236}">
                <a16:creationId xmlns:a16="http://schemas.microsoft.com/office/drawing/2014/main" id="{CAD2A344-837F-9043-91B8-C2ABEF53B623}"/>
              </a:ext>
            </a:extLst>
          </p:cNvPr>
          <p:cNvSpPr>
            <a:spLocks noChangeShapeType="1"/>
          </p:cNvSpPr>
          <p:nvPr/>
        </p:nvSpPr>
        <p:spPr bwMode="auto">
          <a:xfrm>
            <a:off x="8589303" y="5487988"/>
            <a:ext cx="1152525" cy="504825"/>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40" name="Group 139">
            <a:extLst>
              <a:ext uri="{FF2B5EF4-FFF2-40B4-BE49-F238E27FC236}">
                <a16:creationId xmlns:a16="http://schemas.microsoft.com/office/drawing/2014/main" id="{5276CD09-EEFE-C345-AC1A-30DE72BA6702}"/>
              </a:ext>
            </a:extLst>
          </p:cNvPr>
          <p:cNvGrpSpPr>
            <a:grpSpLocks/>
          </p:cNvGrpSpPr>
          <p:nvPr/>
        </p:nvGrpSpPr>
        <p:grpSpPr bwMode="auto">
          <a:xfrm>
            <a:off x="8782978" y="5457825"/>
            <a:ext cx="758825" cy="773113"/>
            <a:chOff x="3798" y="2580"/>
            <a:chExt cx="540" cy="586"/>
          </a:xfrm>
        </p:grpSpPr>
        <p:sp>
          <p:nvSpPr>
            <p:cNvPr id="141" name="Rectangle 140">
              <a:extLst>
                <a:ext uri="{FF2B5EF4-FFF2-40B4-BE49-F238E27FC236}">
                  <a16:creationId xmlns:a16="http://schemas.microsoft.com/office/drawing/2014/main" id="{CC625F6C-B9A8-C94A-AB21-42DC797BB8EF}"/>
                </a:ext>
              </a:extLst>
            </p:cNvPr>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42" name="Text Box 141">
              <a:extLst>
                <a:ext uri="{FF2B5EF4-FFF2-40B4-BE49-F238E27FC236}">
                  <a16:creationId xmlns:a16="http://schemas.microsoft.com/office/drawing/2014/main" id="{9808238A-5E3D-1643-AE91-8A93B1E14B89}"/>
                </a:ext>
              </a:extLst>
            </p:cNvPr>
            <p:cNvSpPr txBox="1">
              <a:spLocks noChangeArrowheads="1"/>
            </p:cNvSpPr>
            <p:nvPr/>
          </p:nvSpPr>
          <p:spPr bwMode="auto">
            <a:xfrm>
              <a:off x="3831" y="2612"/>
              <a:ext cx="482" cy="5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solidFill>
                    <a:srgbClr val="FF0000"/>
                  </a:solidFill>
                  <a:latin typeface="Comic Sans MS" charset="0"/>
                </a:rPr>
                <a:t>POP3,</a:t>
              </a:r>
            </a:p>
            <a:p>
              <a:r>
                <a:rPr lang="en-US" altLang="x-none" sz="1400">
                  <a:solidFill>
                    <a:srgbClr val="FF0000"/>
                  </a:solidFill>
                  <a:latin typeface="Comic Sans MS" charset="0"/>
                </a:rPr>
                <a:t>IMAP</a:t>
              </a:r>
              <a:br>
                <a:rPr lang="en-US" altLang="x-none" sz="1400">
                  <a:solidFill>
                    <a:srgbClr val="FF0000"/>
                  </a:solidFill>
                  <a:latin typeface="Comic Sans MS" charset="0"/>
                </a:rPr>
              </a:br>
              <a:r>
                <a:rPr lang="en-US" altLang="x-none" sz="1400">
                  <a:solidFill>
                    <a:srgbClr val="FF0000"/>
                  </a:solidFill>
                  <a:latin typeface="Comic Sans MS" charset="0"/>
                </a:rPr>
                <a:t>SMTP</a:t>
              </a:r>
              <a:endParaRPr lang="en-US" altLang="x-none" sz="1400"/>
            </a:p>
          </p:txBody>
        </p:sp>
      </p:grpSp>
      <p:sp>
        <p:nvSpPr>
          <p:cNvPr id="143" name="Text Box 143">
            <a:extLst>
              <a:ext uri="{FF2B5EF4-FFF2-40B4-BE49-F238E27FC236}">
                <a16:creationId xmlns:a16="http://schemas.microsoft.com/office/drawing/2014/main" id="{1B0EF96F-57FE-CC48-83AD-7E4018E9C2F2}"/>
              </a:ext>
            </a:extLst>
          </p:cNvPr>
          <p:cNvSpPr txBox="1">
            <a:spLocks noChangeArrowheads="1"/>
          </p:cNvSpPr>
          <p:nvPr/>
        </p:nvSpPr>
        <p:spPr bwMode="auto">
          <a:xfrm>
            <a:off x="779214" y="6108346"/>
            <a:ext cx="34900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600" b="1" dirty="0">
                <a:solidFill>
                  <a:srgbClr val="002060"/>
                </a:solidFill>
              </a:rPr>
              <a:t>Command: %telnet </a:t>
            </a:r>
            <a:r>
              <a:rPr lang="en-US" altLang="zh-CN" sz="1600" b="1" dirty="0" err="1">
                <a:solidFill>
                  <a:srgbClr val="002060"/>
                </a:solidFill>
              </a:rPr>
              <a:t>smtp.sina.com</a:t>
            </a:r>
            <a:r>
              <a:rPr lang="zh-CN" altLang="en-US" sz="1600" b="1" dirty="0">
                <a:solidFill>
                  <a:srgbClr val="002060"/>
                </a:solidFill>
              </a:rPr>
              <a:t> </a:t>
            </a:r>
            <a:r>
              <a:rPr lang="en-US" altLang="zh-CN" sz="1600" b="1" dirty="0">
                <a:solidFill>
                  <a:srgbClr val="002060"/>
                </a:solidFill>
              </a:rPr>
              <a:t>25</a:t>
            </a:r>
            <a:endParaRPr lang="en-US" altLang="x-none" sz="1600" b="1" dirty="0">
              <a:solidFill>
                <a:srgbClr val="002060"/>
              </a:solidFill>
            </a:endParaRPr>
          </a:p>
        </p:txBody>
      </p:sp>
    </p:spTree>
    <p:extLst>
      <p:ext uri="{BB962C8B-B14F-4D97-AF65-F5344CB8AC3E}">
        <p14:creationId xmlns:p14="http://schemas.microsoft.com/office/powerpoint/2010/main" val="364870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78782"/>
            <a:ext cx="8893105" cy="914400"/>
          </a:xfrm>
        </p:spPr>
        <p:txBody>
          <a:bodyPr/>
          <a:lstStyle/>
          <a:p>
            <a:r>
              <a:rPr lang="en-US" sz="3600" dirty="0">
                <a:solidFill>
                  <a:schemeClr val="accent1"/>
                </a:solidFill>
                <a:latin typeface="Comic Sans MS" panose="030F0902030302020204" pitchFamily="66" charset="0"/>
              </a:rPr>
              <a:t>Example Protocol: TCP Connection Close Protocol</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4945347"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zh-CN" sz="2800" dirty="0">
                <a:latin typeface="Comic Sans MS" panose="030F0902030302020204" pitchFamily="66" charset="0"/>
                <a:ea typeface="ＭＳ Ｐゴシック" charset="-128"/>
              </a:rPr>
              <a:t>Why connection close?</a:t>
            </a:r>
          </a:p>
          <a:p>
            <a:pPr marL="914400" lvl="1" indent="-457200">
              <a:lnSpc>
                <a:spcPct val="114000"/>
              </a:lnSpc>
              <a:buClr>
                <a:schemeClr val="accent1"/>
              </a:buClr>
              <a:buFont typeface="Courier New" panose="02070309020205020404" pitchFamily="49" charset="0"/>
              <a:buChar char="o"/>
            </a:pPr>
            <a:r>
              <a:rPr lang="en-US" altLang="zh-CN" sz="2400" dirty="0">
                <a:latin typeface="Comic Sans MS" panose="030F0902030302020204" pitchFamily="66" charset="0"/>
                <a:ea typeface="ＭＳ Ｐゴシック" charset="-128"/>
              </a:rPr>
              <a:t>so that each side can release resource and remove state about the communication</a:t>
            </a:r>
          </a:p>
          <a:p>
            <a:pPr>
              <a:lnSpc>
                <a:spcPct val="114000"/>
              </a:lnSpc>
            </a:pPr>
            <a:endParaRPr lang="en-US" dirty="0">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12</a:t>
            </a:fld>
            <a:endParaRPr lang="en-US" altLang="x-none" sz="1600" dirty="0">
              <a:latin typeface="Tahoma" charset="0"/>
            </a:endParaRPr>
          </a:p>
        </p:txBody>
      </p:sp>
      <p:graphicFrame>
        <p:nvGraphicFramePr>
          <p:cNvPr id="5" name="Object 4">
            <a:extLst>
              <a:ext uri="{FF2B5EF4-FFF2-40B4-BE49-F238E27FC236}">
                <a16:creationId xmlns:a16="http://schemas.microsoft.com/office/drawing/2014/main" id="{E8C07FAC-ECEE-3249-8AC5-0ABEE542067C}"/>
              </a:ext>
            </a:extLst>
          </p:cNvPr>
          <p:cNvGraphicFramePr>
            <a:graphicFrameLocks noChangeAspect="1"/>
          </p:cNvGraphicFramePr>
          <p:nvPr>
            <p:extLst>
              <p:ext uri="{D42A27DB-BD31-4B8C-83A1-F6EECF244321}">
                <p14:modId xmlns:p14="http://schemas.microsoft.com/office/powerpoint/2010/main" val="643032371"/>
              </p:ext>
            </p:extLst>
          </p:nvPr>
        </p:nvGraphicFramePr>
        <p:xfrm>
          <a:off x="7080971" y="1494905"/>
          <a:ext cx="486450" cy="386298"/>
        </p:xfrm>
        <a:graphic>
          <a:graphicData uri="http://schemas.openxmlformats.org/presentationml/2006/ole">
            <mc:AlternateContent xmlns:mc="http://schemas.openxmlformats.org/markup-compatibility/2006">
              <mc:Choice xmlns:v="urn:schemas-microsoft-com:vml" Requires="v">
                <p:oleObj spid="_x0000_s11585" name="Clip" r:id="rId3" imgW="1307079" imgH="1083682" progId="MS_ClipArt_Gallery.2">
                  <p:embed/>
                </p:oleObj>
              </mc:Choice>
              <mc:Fallback>
                <p:oleObj name="Clip" r:id="rId3" imgW="1307079" imgH="1083682" progId="MS_ClipArt_Gallery.2">
                  <p:embed/>
                  <p:pic>
                    <p:nvPicPr>
                      <p:cNvPr id="13414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0971" y="1494905"/>
                        <a:ext cx="486450" cy="386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8" name="Text Box 5">
            <a:extLst>
              <a:ext uri="{FF2B5EF4-FFF2-40B4-BE49-F238E27FC236}">
                <a16:creationId xmlns:a16="http://schemas.microsoft.com/office/drawing/2014/main" id="{0EE66B7F-6BDF-0E46-9182-3A5381E17FBA}"/>
              </a:ext>
            </a:extLst>
          </p:cNvPr>
          <p:cNvSpPr txBox="1">
            <a:spLocks noChangeArrowheads="1"/>
          </p:cNvSpPr>
          <p:nvPr/>
        </p:nvSpPr>
        <p:spPr bwMode="auto">
          <a:xfrm>
            <a:off x="7559473" y="1494906"/>
            <a:ext cx="715367" cy="33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602">
                <a:latin typeface="Comic Sans MS" charset="0"/>
              </a:rPr>
              <a:t>client</a:t>
            </a:r>
            <a:endParaRPr lang="en-US" altLang="x-none" sz="1001"/>
          </a:p>
        </p:txBody>
      </p:sp>
      <p:graphicFrame>
        <p:nvGraphicFramePr>
          <p:cNvPr id="9" name="Object 9">
            <a:extLst>
              <a:ext uri="{FF2B5EF4-FFF2-40B4-BE49-F238E27FC236}">
                <a16:creationId xmlns:a16="http://schemas.microsoft.com/office/drawing/2014/main" id="{311EB593-DAF7-B04F-8154-8A501F398A3A}"/>
              </a:ext>
            </a:extLst>
          </p:cNvPr>
          <p:cNvGraphicFramePr>
            <a:graphicFrameLocks noChangeAspect="1"/>
          </p:cNvGraphicFramePr>
          <p:nvPr>
            <p:extLst>
              <p:ext uri="{D42A27DB-BD31-4B8C-83A1-F6EECF244321}">
                <p14:modId xmlns:p14="http://schemas.microsoft.com/office/powerpoint/2010/main" val="2940939406"/>
              </p:ext>
            </p:extLst>
          </p:nvPr>
        </p:nvGraphicFramePr>
        <p:xfrm>
          <a:off x="9742137" y="1504444"/>
          <a:ext cx="486450" cy="386298"/>
        </p:xfrm>
        <a:graphic>
          <a:graphicData uri="http://schemas.openxmlformats.org/presentationml/2006/ole">
            <mc:AlternateContent xmlns:mc="http://schemas.openxmlformats.org/markup-compatibility/2006">
              <mc:Choice xmlns:v="urn:schemas-microsoft-com:vml" Requires="v">
                <p:oleObj spid="_x0000_s11586" name="Clip" r:id="rId5" imgW="1307079" imgH="1083682" progId="MS_ClipArt_Gallery.2">
                  <p:embed/>
                </p:oleObj>
              </mc:Choice>
              <mc:Fallback>
                <p:oleObj name="Clip" r:id="rId5" imgW="1307079" imgH="1083682" progId="MS_ClipArt_Gallery.2">
                  <p:embed/>
                  <p:pic>
                    <p:nvPicPr>
                      <p:cNvPr id="13415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2137" y="1504444"/>
                        <a:ext cx="486450" cy="386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0" name="Text Box 10">
            <a:extLst>
              <a:ext uri="{FF2B5EF4-FFF2-40B4-BE49-F238E27FC236}">
                <a16:creationId xmlns:a16="http://schemas.microsoft.com/office/drawing/2014/main" id="{2D87CE30-77C9-D44F-8BBA-5890FB1FDADE}"/>
              </a:ext>
            </a:extLst>
          </p:cNvPr>
          <p:cNvSpPr txBox="1">
            <a:spLocks noChangeArrowheads="1"/>
          </p:cNvSpPr>
          <p:nvPr/>
        </p:nvSpPr>
        <p:spPr bwMode="auto">
          <a:xfrm>
            <a:off x="9031539" y="1513982"/>
            <a:ext cx="801211" cy="33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602">
                <a:latin typeface="Comic Sans MS" charset="0"/>
              </a:rPr>
              <a:t>server</a:t>
            </a:r>
            <a:endParaRPr lang="en-US" altLang="x-none" sz="1001"/>
          </a:p>
        </p:txBody>
      </p:sp>
      <p:grpSp>
        <p:nvGrpSpPr>
          <p:cNvPr id="11" name="Group 21">
            <a:extLst>
              <a:ext uri="{FF2B5EF4-FFF2-40B4-BE49-F238E27FC236}">
                <a16:creationId xmlns:a16="http://schemas.microsoft.com/office/drawing/2014/main" id="{49805374-AC58-3340-AD41-22B535008C4B}"/>
              </a:ext>
            </a:extLst>
          </p:cNvPr>
          <p:cNvGrpSpPr>
            <a:grpSpLocks/>
          </p:cNvGrpSpPr>
          <p:nvPr/>
        </p:nvGrpSpPr>
        <p:grpSpPr bwMode="auto">
          <a:xfrm>
            <a:off x="6307901" y="1935254"/>
            <a:ext cx="4576149" cy="3500530"/>
            <a:chOff x="4409603" y="2238375"/>
            <a:chExt cx="4569802" cy="3495675"/>
          </a:xfrm>
        </p:grpSpPr>
        <p:grpSp>
          <p:nvGrpSpPr>
            <p:cNvPr id="12" name="Group 6">
              <a:extLst>
                <a:ext uri="{FF2B5EF4-FFF2-40B4-BE49-F238E27FC236}">
                  <a16:creationId xmlns:a16="http://schemas.microsoft.com/office/drawing/2014/main" id="{0E99A139-7A8B-9944-8E61-31A0B59C72BB}"/>
                </a:ext>
              </a:extLst>
            </p:cNvPr>
            <p:cNvGrpSpPr>
              <a:grpSpLocks/>
            </p:cNvGrpSpPr>
            <p:nvPr/>
          </p:nvGrpSpPr>
          <p:grpSpPr bwMode="auto">
            <a:xfrm>
              <a:off x="5594350" y="2466975"/>
              <a:ext cx="2598738" cy="590550"/>
              <a:chOff x="1967" y="1554"/>
              <a:chExt cx="1637" cy="372"/>
            </a:xfrm>
          </p:grpSpPr>
          <p:sp>
            <p:nvSpPr>
              <p:cNvPr id="20" name="Line 7">
                <a:extLst>
                  <a:ext uri="{FF2B5EF4-FFF2-40B4-BE49-F238E27FC236}">
                    <a16:creationId xmlns:a16="http://schemas.microsoft.com/office/drawing/2014/main" id="{4E92ED26-5003-584F-A973-3D6AA59626B8}"/>
                  </a:ext>
                </a:extLst>
              </p:cNvPr>
              <p:cNvSpPr>
                <a:spLocks noChangeShapeType="1"/>
              </p:cNvSpPr>
              <p:nvPr/>
            </p:nvSpPr>
            <p:spPr bwMode="auto">
              <a:xfrm>
                <a:off x="1967" y="1554"/>
                <a:ext cx="1596" cy="37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21" name="Text Box 8">
                <a:extLst>
                  <a:ext uri="{FF2B5EF4-FFF2-40B4-BE49-F238E27FC236}">
                    <a16:creationId xmlns:a16="http://schemas.microsoft.com/office/drawing/2014/main" id="{8F5CAB90-105C-A14D-9C65-03A9AF202223}"/>
                  </a:ext>
                </a:extLst>
              </p:cNvPr>
              <p:cNvSpPr txBox="1">
                <a:spLocks noChangeArrowheads="1"/>
              </p:cNvSpPr>
              <p:nvPr/>
            </p:nvSpPr>
            <p:spPr bwMode="auto">
              <a:xfrm rot="706751">
                <a:off x="2010" y="1579"/>
                <a:ext cx="159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402">
                    <a:latin typeface="Arial" charset="0"/>
                  </a:rPr>
                  <a:t>I am done. Are you done too?</a:t>
                </a:r>
                <a:endParaRPr lang="en-US" altLang="x-none" sz="1001"/>
              </a:p>
            </p:txBody>
          </p:sp>
        </p:grpSp>
        <p:sp>
          <p:nvSpPr>
            <p:cNvPr id="13" name="Line 11">
              <a:extLst>
                <a:ext uri="{FF2B5EF4-FFF2-40B4-BE49-F238E27FC236}">
                  <a16:creationId xmlns:a16="http://schemas.microsoft.com/office/drawing/2014/main" id="{33EB63DE-E860-4B4C-AD35-B1F478ED7980}"/>
                </a:ext>
              </a:extLst>
            </p:cNvPr>
            <p:cNvSpPr>
              <a:spLocks noChangeShapeType="1"/>
            </p:cNvSpPr>
            <p:nvPr/>
          </p:nvSpPr>
          <p:spPr bwMode="auto">
            <a:xfrm flipH="1">
              <a:off x="8128000" y="2238375"/>
              <a:ext cx="0" cy="34099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4" name="Line 12">
              <a:extLst>
                <a:ext uri="{FF2B5EF4-FFF2-40B4-BE49-F238E27FC236}">
                  <a16:creationId xmlns:a16="http://schemas.microsoft.com/office/drawing/2014/main" id="{F569B69D-2BAB-2F41-9BAB-4A08A51DB024}"/>
                </a:ext>
              </a:extLst>
            </p:cNvPr>
            <p:cNvSpPr>
              <a:spLocks noChangeShapeType="1"/>
            </p:cNvSpPr>
            <p:nvPr/>
          </p:nvSpPr>
          <p:spPr bwMode="auto">
            <a:xfrm flipH="1">
              <a:off x="5613400" y="3609975"/>
              <a:ext cx="2495550" cy="752475"/>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5" name="Text Box 13">
              <a:extLst>
                <a:ext uri="{FF2B5EF4-FFF2-40B4-BE49-F238E27FC236}">
                  <a16:creationId xmlns:a16="http://schemas.microsoft.com/office/drawing/2014/main" id="{109F146B-08BB-5C42-A348-40155926EEB2}"/>
                </a:ext>
              </a:extLst>
            </p:cNvPr>
            <p:cNvSpPr txBox="1">
              <a:spLocks noChangeArrowheads="1"/>
            </p:cNvSpPr>
            <p:nvPr/>
          </p:nvSpPr>
          <p:spPr bwMode="auto">
            <a:xfrm rot="20673133">
              <a:off x="5492750" y="3703576"/>
              <a:ext cx="2732088" cy="308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402">
                  <a:latin typeface="Arial" charset="0"/>
                </a:rPr>
                <a:t>I am done too. Goodbye!</a:t>
              </a:r>
              <a:endParaRPr lang="en-US" altLang="x-none" sz="1001"/>
            </a:p>
          </p:txBody>
        </p:sp>
        <p:sp>
          <p:nvSpPr>
            <p:cNvPr id="16" name="Line 14">
              <a:extLst>
                <a:ext uri="{FF2B5EF4-FFF2-40B4-BE49-F238E27FC236}">
                  <a16:creationId xmlns:a16="http://schemas.microsoft.com/office/drawing/2014/main" id="{D3A730A6-4D97-494F-AAD4-D52AFB18A442}"/>
                </a:ext>
              </a:extLst>
            </p:cNvPr>
            <p:cNvSpPr>
              <a:spLocks noChangeShapeType="1"/>
            </p:cNvSpPr>
            <p:nvPr/>
          </p:nvSpPr>
          <p:spPr bwMode="auto">
            <a:xfrm>
              <a:off x="5584825" y="2390775"/>
              <a:ext cx="0" cy="33432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7" name="Text Box 15">
              <a:extLst>
                <a:ext uri="{FF2B5EF4-FFF2-40B4-BE49-F238E27FC236}">
                  <a16:creationId xmlns:a16="http://schemas.microsoft.com/office/drawing/2014/main" id="{740DF6DC-524B-E041-BED0-8CD5BC1F460A}"/>
                </a:ext>
              </a:extLst>
            </p:cNvPr>
            <p:cNvSpPr txBox="1">
              <a:spLocks noChangeArrowheads="1"/>
            </p:cNvSpPr>
            <p:nvPr/>
          </p:nvSpPr>
          <p:spPr bwMode="auto">
            <a:xfrm>
              <a:off x="4409603" y="2270125"/>
              <a:ext cx="1213795" cy="36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803">
                  <a:latin typeface="Comic Sans MS" charset="0"/>
                </a:rPr>
                <a:t>init. close</a:t>
              </a:r>
            </a:p>
          </p:txBody>
        </p:sp>
        <p:sp>
          <p:nvSpPr>
            <p:cNvPr id="18" name="Text Box 16">
              <a:extLst>
                <a:ext uri="{FF2B5EF4-FFF2-40B4-BE49-F238E27FC236}">
                  <a16:creationId xmlns:a16="http://schemas.microsoft.com/office/drawing/2014/main" id="{CFEFAF2C-1E72-CB49-88EC-AB7DE5799895}"/>
                </a:ext>
              </a:extLst>
            </p:cNvPr>
            <p:cNvSpPr txBox="1">
              <a:spLocks noChangeArrowheads="1"/>
            </p:cNvSpPr>
            <p:nvPr/>
          </p:nvSpPr>
          <p:spPr bwMode="auto">
            <a:xfrm>
              <a:off x="8251321" y="3403600"/>
              <a:ext cx="728084" cy="36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803">
                  <a:latin typeface="Comic Sans MS" charset="0"/>
                </a:rPr>
                <a:t>close</a:t>
              </a:r>
            </a:p>
          </p:txBody>
        </p:sp>
        <p:sp>
          <p:nvSpPr>
            <p:cNvPr id="19" name="Text Box 17">
              <a:extLst>
                <a:ext uri="{FF2B5EF4-FFF2-40B4-BE49-F238E27FC236}">
                  <a16:creationId xmlns:a16="http://schemas.microsoft.com/office/drawing/2014/main" id="{1AF276DD-FD6D-6742-AF8F-4833D1A17BC3}"/>
                </a:ext>
              </a:extLst>
            </p:cNvPr>
            <p:cNvSpPr txBox="1">
              <a:spLocks noChangeArrowheads="1"/>
            </p:cNvSpPr>
            <p:nvPr/>
          </p:nvSpPr>
          <p:spPr bwMode="auto">
            <a:xfrm>
              <a:off x="4763584" y="4167188"/>
              <a:ext cx="728084" cy="36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803">
                  <a:latin typeface="Comic Sans MS" charset="0"/>
                </a:rPr>
                <a:t>close</a:t>
              </a:r>
            </a:p>
          </p:txBody>
        </p:sp>
      </p:grpSp>
      <p:sp>
        <p:nvSpPr>
          <p:cNvPr id="22" name="Text Box 18">
            <a:extLst>
              <a:ext uri="{FF2B5EF4-FFF2-40B4-BE49-F238E27FC236}">
                <a16:creationId xmlns:a16="http://schemas.microsoft.com/office/drawing/2014/main" id="{04C77AE5-D252-6D4E-AAE3-3CD8E8E4E2EA}"/>
              </a:ext>
            </a:extLst>
          </p:cNvPr>
          <p:cNvSpPr txBox="1">
            <a:spLocks noChangeArrowheads="1"/>
          </p:cNvSpPr>
          <p:nvPr/>
        </p:nvSpPr>
        <p:spPr bwMode="auto">
          <a:xfrm>
            <a:off x="6287468" y="2259553"/>
            <a:ext cx="1167323"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2003"/>
              <a:t>release </a:t>
            </a:r>
          </a:p>
          <a:p>
            <a:r>
              <a:rPr lang="en-US" altLang="x-none" sz="2003"/>
              <a:t>resource?</a:t>
            </a:r>
          </a:p>
        </p:txBody>
      </p:sp>
      <p:sp>
        <p:nvSpPr>
          <p:cNvPr id="23" name="Text Box 19">
            <a:extLst>
              <a:ext uri="{FF2B5EF4-FFF2-40B4-BE49-F238E27FC236}">
                <a16:creationId xmlns:a16="http://schemas.microsoft.com/office/drawing/2014/main" id="{B96EB7C3-9B72-3540-A092-D9E895AD1A0C}"/>
              </a:ext>
            </a:extLst>
          </p:cNvPr>
          <p:cNvSpPr txBox="1">
            <a:spLocks noChangeArrowheads="1"/>
          </p:cNvSpPr>
          <p:nvPr/>
        </p:nvSpPr>
        <p:spPr bwMode="auto">
          <a:xfrm>
            <a:off x="9954918" y="3362809"/>
            <a:ext cx="1167323"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2003"/>
              <a:t>release </a:t>
            </a:r>
          </a:p>
          <a:p>
            <a:r>
              <a:rPr lang="en-US" altLang="x-none" sz="2003"/>
              <a:t>resource?</a:t>
            </a:r>
          </a:p>
        </p:txBody>
      </p:sp>
      <p:sp>
        <p:nvSpPr>
          <p:cNvPr id="24" name="Text Box 20">
            <a:extLst>
              <a:ext uri="{FF2B5EF4-FFF2-40B4-BE49-F238E27FC236}">
                <a16:creationId xmlns:a16="http://schemas.microsoft.com/office/drawing/2014/main" id="{C4E679BE-84CF-5240-A3D3-B3EBD98BD2FC}"/>
              </a:ext>
            </a:extLst>
          </p:cNvPr>
          <p:cNvSpPr txBox="1">
            <a:spLocks noChangeArrowheads="1"/>
          </p:cNvSpPr>
          <p:nvPr/>
        </p:nvSpPr>
        <p:spPr bwMode="auto">
          <a:xfrm>
            <a:off x="6309724" y="4133816"/>
            <a:ext cx="1167323"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2003"/>
              <a:t>release </a:t>
            </a:r>
          </a:p>
          <a:p>
            <a:r>
              <a:rPr lang="en-US" altLang="x-none" sz="2003"/>
              <a:t>resource?</a:t>
            </a:r>
          </a:p>
        </p:txBody>
      </p:sp>
    </p:spTree>
    <p:extLst>
      <p:ext uri="{BB962C8B-B14F-4D97-AF65-F5344CB8AC3E}">
        <p14:creationId xmlns:p14="http://schemas.microsoft.com/office/powerpoint/2010/main" val="15947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89C43F-7749-FE48-B10C-75CCDC7D17C3}"/>
              </a:ext>
            </a:extLst>
          </p:cNvPr>
          <p:cNvSpPr>
            <a:spLocks noGrp="1"/>
          </p:cNvSpPr>
          <p:nvPr>
            <p:ph type="body" sz="quarter" idx="10"/>
          </p:nvPr>
        </p:nvSpPr>
        <p:spPr>
          <a:xfrm>
            <a:off x="1174348" y="178782"/>
            <a:ext cx="9200923" cy="914400"/>
          </a:xfrm>
        </p:spPr>
        <p:txBody>
          <a:bodyPr/>
          <a:lstStyle/>
          <a:p>
            <a:r>
              <a:rPr lang="en-US" sz="3600" dirty="0">
                <a:solidFill>
                  <a:schemeClr val="accent1"/>
                </a:solidFill>
                <a:latin typeface="Comic Sans MS" panose="030F0902030302020204" pitchFamily="66" charset="0"/>
              </a:rPr>
              <a:t>General Case: The Two-Army Problem</a:t>
            </a:r>
          </a:p>
        </p:txBody>
      </p:sp>
      <p:pic>
        <p:nvPicPr>
          <p:cNvPr id="4" name="Picture Placeholder 3">
            <a:extLst>
              <a:ext uri="{FF2B5EF4-FFF2-40B4-BE49-F238E27FC236}">
                <a16:creationId xmlns:a16="http://schemas.microsoft.com/office/drawing/2014/main" id="{46FEB381-75ED-7542-884A-28B847AACE9C}"/>
              </a:ext>
            </a:extLst>
          </p:cNvPr>
          <p:cNvPicPr>
            <a:picLocks noGrp="1" noChangeAspect="1" noChangeArrowheads="1"/>
          </p:cNvPicPr>
          <p:nvPr>
            <p:ph type="pic" sz="quarter" idx="11"/>
          </p:nvPr>
        </p:nvPicPr>
        <p:blipFill>
          <a:blip r:embed="rId2">
            <a:extLst>
              <a:ext uri="{28A0092B-C50C-407E-A947-70E740481C1C}">
                <a14:useLocalDpi xmlns:a14="http://schemas.microsoft.com/office/drawing/2010/main"/>
              </a:ext>
            </a:extLst>
          </a:blip>
          <a:srcRect t="2540" b="2540"/>
          <a:stretch>
            <a:fillRect/>
          </a:stretch>
        </p:blipFill>
        <p:spPr/>
      </p:pic>
      <p:sp>
        <p:nvSpPr>
          <p:cNvPr id="5" name="Text Box 4">
            <a:extLst>
              <a:ext uri="{FF2B5EF4-FFF2-40B4-BE49-F238E27FC236}">
                <a16:creationId xmlns:a16="http://schemas.microsoft.com/office/drawing/2014/main" id="{77DDB207-6183-C449-8D35-2B72D746131A}"/>
              </a:ext>
            </a:extLst>
          </p:cNvPr>
          <p:cNvSpPr txBox="1">
            <a:spLocks noChangeArrowheads="1"/>
          </p:cNvSpPr>
          <p:nvPr/>
        </p:nvSpPr>
        <p:spPr bwMode="auto">
          <a:xfrm>
            <a:off x="766274" y="5765127"/>
            <a:ext cx="10725130" cy="585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pPr algn="l"/>
            <a:r>
              <a:rPr lang="en-US" altLang="x-none" sz="1602" dirty="0">
                <a:solidFill>
                  <a:srgbClr val="000000"/>
                </a:solidFill>
              </a:rPr>
              <a:t>The gray (blue) armies need to agree on whether or not they will attack the white army. They achieve agreement by sending messengers to the other side. If  they both agree, attack; otherwise, no. Note that a messenger can be captured! </a:t>
            </a:r>
          </a:p>
        </p:txBody>
      </p:sp>
      <p:sp>
        <p:nvSpPr>
          <p:cNvPr id="6" name="Slide Number Placeholder 5">
            <a:extLst>
              <a:ext uri="{FF2B5EF4-FFF2-40B4-BE49-F238E27FC236}">
                <a16:creationId xmlns:a16="http://schemas.microsoft.com/office/drawing/2014/main" id="{E13BE8F5-99CF-CB48-986D-BAA13E2998F9}"/>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13</a:t>
            </a:fld>
            <a:endParaRPr lang="en-US" altLang="x-none" sz="1600" dirty="0">
              <a:latin typeface="Tahoma" charset="0"/>
            </a:endParaRPr>
          </a:p>
        </p:txBody>
      </p:sp>
    </p:spTree>
    <p:extLst>
      <p:ext uri="{BB962C8B-B14F-4D97-AF65-F5344CB8AC3E}">
        <p14:creationId xmlns:p14="http://schemas.microsoft.com/office/powerpoint/2010/main" val="191206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89C43F-7749-FE48-B10C-75CCDC7D17C3}"/>
              </a:ext>
            </a:extLst>
          </p:cNvPr>
          <p:cNvSpPr>
            <a:spLocks noGrp="1"/>
          </p:cNvSpPr>
          <p:nvPr>
            <p:ph type="body" sz="quarter" idx="10"/>
          </p:nvPr>
        </p:nvSpPr>
        <p:spPr>
          <a:xfrm>
            <a:off x="1174348" y="178782"/>
            <a:ext cx="9200923" cy="914400"/>
          </a:xfrm>
        </p:spPr>
        <p:txBody>
          <a:bodyPr/>
          <a:lstStyle/>
          <a:p>
            <a:r>
              <a:rPr lang="en-US" sz="3600" dirty="0">
                <a:solidFill>
                  <a:schemeClr val="accent1"/>
                </a:solidFill>
                <a:latin typeface="Comic Sans MS" panose="030F0902030302020204" pitchFamily="66" charset="0"/>
              </a:rPr>
              <a:t>Example: TCP Protocol Handshakes</a:t>
            </a:r>
          </a:p>
        </p:txBody>
      </p:sp>
      <p:graphicFrame>
        <p:nvGraphicFramePr>
          <p:cNvPr id="119" name="Object 4">
            <a:extLst>
              <a:ext uri="{FF2B5EF4-FFF2-40B4-BE49-F238E27FC236}">
                <a16:creationId xmlns:a16="http://schemas.microsoft.com/office/drawing/2014/main" id="{03C0E639-1B1A-DA47-8823-1DA3EBCA362F}"/>
              </a:ext>
            </a:extLst>
          </p:cNvPr>
          <p:cNvGraphicFramePr>
            <a:graphicFrameLocks noChangeAspect="1"/>
          </p:cNvGraphicFramePr>
          <p:nvPr>
            <p:extLst>
              <p:ext uri="{D42A27DB-BD31-4B8C-83A1-F6EECF244321}">
                <p14:modId xmlns:p14="http://schemas.microsoft.com/office/powerpoint/2010/main" val="420488876"/>
              </p:ext>
            </p:extLst>
          </p:nvPr>
        </p:nvGraphicFramePr>
        <p:xfrm>
          <a:off x="2880071" y="992424"/>
          <a:ext cx="485775" cy="385763"/>
        </p:xfrm>
        <a:graphic>
          <a:graphicData uri="http://schemas.openxmlformats.org/presentationml/2006/ole">
            <mc:AlternateContent xmlns:mc="http://schemas.openxmlformats.org/markup-compatibility/2006">
              <mc:Choice xmlns:v="urn:schemas-microsoft-com:vml" Requires="v">
                <p:oleObj spid="_x0000_s12599" name="Clip" r:id="rId3" imgW="1307079" imgH="1083682" progId="MS_ClipArt_Gallery.2">
                  <p:embed/>
                </p:oleObj>
              </mc:Choice>
              <mc:Fallback>
                <p:oleObj name="Clip" r:id="rId3" imgW="1307079" imgH="1083682" progId="MS_ClipArt_Gallery.2">
                  <p:embed/>
                  <p:pic>
                    <p:nvPicPr>
                      <p:cNvPr id="52227"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0071" y="992424"/>
                        <a:ext cx="485775"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20" name="Text Box 5">
            <a:extLst>
              <a:ext uri="{FF2B5EF4-FFF2-40B4-BE49-F238E27FC236}">
                <a16:creationId xmlns:a16="http://schemas.microsoft.com/office/drawing/2014/main" id="{EF5636F1-0E2E-2948-BA03-FE7E60C2640C}"/>
              </a:ext>
            </a:extLst>
          </p:cNvPr>
          <p:cNvSpPr txBox="1">
            <a:spLocks noChangeArrowheads="1"/>
          </p:cNvSpPr>
          <p:nvPr/>
        </p:nvSpPr>
        <p:spPr bwMode="auto">
          <a:xfrm>
            <a:off x="2727671" y="1373424"/>
            <a:ext cx="8493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Host A</a:t>
            </a:r>
            <a:endParaRPr lang="en-US" altLang="x-none" sz="1000"/>
          </a:p>
        </p:txBody>
      </p:sp>
      <p:graphicFrame>
        <p:nvGraphicFramePr>
          <p:cNvPr id="121" name="Object 9">
            <a:extLst>
              <a:ext uri="{FF2B5EF4-FFF2-40B4-BE49-F238E27FC236}">
                <a16:creationId xmlns:a16="http://schemas.microsoft.com/office/drawing/2014/main" id="{5316A525-BBB1-1C49-85D2-7DE020CE49B0}"/>
              </a:ext>
            </a:extLst>
          </p:cNvPr>
          <p:cNvGraphicFramePr>
            <a:graphicFrameLocks noChangeAspect="1"/>
          </p:cNvGraphicFramePr>
          <p:nvPr>
            <p:extLst>
              <p:ext uri="{D42A27DB-BD31-4B8C-83A1-F6EECF244321}">
                <p14:modId xmlns:p14="http://schemas.microsoft.com/office/powerpoint/2010/main" val="2828608911"/>
              </p:ext>
            </p:extLst>
          </p:nvPr>
        </p:nvGraphicFramePr>
        <p:xfrm>
          <a:off x="8595071" y="992424"/>
          <a:ext cx="485775" cy="385763"/>
        </p:xfrm>
        <a:graphic>
          <a:graphicData uri="http://schemas.openxmlformats.org/presentationml/2006/ole">
            <mc:AlternateContent xmlns:mc="http://schemas.openxmlformats.org/markup-compatibility/2006">
              <mc:Choice xmlns:v="urn:schemas-microsoft-com:vml" Requires="v">
                <p:oleObj spid="_x0000_s12600" name="Clip" r:id="rId5" imgW="1307079" imgH="1083682" progId="MS_ClipArt_Gallery.2">
                  <p:embed/>
                </p:oleObj>
              </mc:Choice>
              <mc:Fallback>
                <p:oleObj name="Clip" r:id="rId5" imgW="1307079" imgH="1083682" progId="MS_ClipArt_Gallery.2">
                  <p:embed/>
                  <p:pic>
                    <p:nvPicPr>
                      <p:cNvPr id="52229"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95071" y="992424"/>
                        <a:ext cx="485775"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22" name="Text Box 10">
            <a:extLst>
              <a:ext uri="{FF2B5EF4-FFF2-40B4-BE49-F238E27FC236}">
                <a16:creationId xmlns:a16="http://schemas.microsoft.com/office/drawing/2014/main" id="{65C543DC-7303-E444-9310-3F275FA49A61}"/>
              </a:ext>
            </a:extLst>
          </p:cNvPr>
          <p:cNvSpPr txBox="1">
            <a:spLocks noChangeArrowheads="1"/>
          </p:cNvSpPr>
          <p:nvPr/>
        </p:nvSpPr>
        <p:spPr bwMode="auto">
          <a:xfrm>
            <a:off x="8452196" y="1417874"/>
            <a:ext cx="8286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Host B</a:t>
            </a:r>
            <a:endParaRPr lang="en-US" altLang="x-none" sz="1000"/>
          </a:p>
        </p:txBody>
      </p:sp>
      <p:sp>
        <p:nvSpPr>
          <p:cNvPr id="123" name="Line 11">
            <a:extLst>
              <a:ext uri="{FF2B5EF4-FFF2-40B4-BE49-F238E27FC236}">
                <a16:creationId xmlns:a16="http://schemas.microsoft.com/office/drawing/2014/main" id="{BF150D6F-7A51-5F47-8A51-DC6B77DFC867}"/>
              </a:ext>
            </a:extLst>
          </p:cNvPr>
          <p:cNvSpPr>
            <a:spLocks noChangeShapeType="1"/>
          </p:cNvSpPr>
          <p:nvPr/>
        </p:nvSpPr>
        <p:spPr bwMode="auto">
          <a:xfrm>
            <a:off x="8137871" y="992424"/>
            <a:ext cx="0" cy="54165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4" name="Line 15">
            <a:extLst>
              <a:ext uri="{FF2B5EF4-FFF2-40B4-BE49-F238E27FC236}">
                <a16:creationId xmlns:a16="http://schemas.microsoft.com/office/drawing/2014/main" id="{DE5BC92E-5B62-8544-A629-7E58C94001CA}"/>
              </a:ext>
            </a:extLst>
          </p:cNvPr>
          <p:cNvSpPr>
            <a:spLocks noChangeShapeType="1"/>
          </p:cNvSpPr>
          <p:nvPr/>
        </p:nvSpPr>
        <p:spPr bwMode="auto">
          <a:xfrm flipH="1">
            <a:off x="3946871" y="992424"/>
            <a:ext cx="0" cy="54165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25" name="Group 32">
            <a:extLst>
              <a:ext uri="{FF2B5EF4-FFF2-40B4-BE49-F238E27FC236}">
                <a16:creationId xmlns:a16="http://schemas.microsoft.com/office/drawing/2014/main" id="{CAF80EC4-1B1D-2540-A2F7-5AA8C52C1F38}"/>
              </a:ext>
            </a:extLst>
          </p:cNvPr>
          <p:cNvGrpSpPr>
            <a:grpSpLocks/>
          </p:cNvGrpSpPr>
          <p:nvPr/>
        </p:nvGrpSpPr>
        <p:grpSpPr bwMode="auto">
          <a:xfrm>
            <a:off x="3413471" y="1203562"/>
            <a:ext cx="4724400" cy="1674812"/>
            <a:chOff x="1530350" y="1665288"/>
            <a:chExt cx="4724400" cy="1674812"/>
          </a:xfrm>
        </p:grpSpPr>
        <p:sp>
          <p:nvSpPr>
            <p:cNvPr id="126" name="Text Box 14">
              <a:extLst>
                <a:ext uri="{FF2B5EF4-FFF2-40B4-BE49-F238E27FC236}">
                  <a16:creationId xmlns:a16="http://schemas.microsoft.com/office/drawing/2014/main" id="{1052FA05-2153-6C41-AD6A-D9AC8209B043}"/>
                </a:ext>
              </a:extLst>
            </p:cNvPr>
            <p:cNvSpPr txBox="1">
              <a:spLocks noChangeArrowheads="1"/>
            </p:cNvSpPr>
            <p:nvPr/>
          </p:nvSpPr>
          <p:spPr bwMode="auto">
            <a:xfrm rot="-259285">
              <a:off x="1530350" y="2292350"/>
              <a:ext cx="4279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ACK(seq=x), SYN(seq=y)</a:t>
              </a:r>
              <a:endParaRPr lang="en-US" altLang="x-none" sz="1000"/>
            </a:p>
          </p:txBody>
        </p:sp>
        <p:grpSp>
          <p:nvGrpSpPr>
            <p:cNvPr id="127" name="Group 29">
              <a:extLst>
                <a:ext uri="{FF2B5EF4-FFF2-40B4-BE49-F238E27FC236}">
                  <a16:creationId xmlns:a16="http://schemas.microsoft.com/office/drawing/2014/main" id="{D70A61A2-251A-E247-8458-33BA085F684A}"/>
                </a:ext>
              </a:extLst>
            </p:cNvPr>
            <p:cNvGrpSpPr>
              <a:grpSpLocks/>
            </p:cNvGrpSpPr>
            <p:nvPr/>
          </p:nvGrpSpPr>
          <p:grpSpPr bwMode="auto">
            <a:xfrm>
              <a:off x="2062163" y="1665288"/>
              <a:ext cx="4192587" cy="1674812"/>
              <a:chOff x="2062163" y="1665288"/>
              <a:chExt cx="4192587" cy="1674812"/>
            </a:xfrm>
          </p:grpSpPr>
          <p:sp>
            <p:nvSpPr>
              <p:cNvPr id="128" name="Line 7">
                <a:extLst>
                  <a:ext uri="{FF2B5EF4-FFF2-40B4-BE49-F238E27FC236}">
                    <a16:creationId xmlns:a16="http://schemas.microsoft.com/office/drawing/2014/main" id="{D2262C58-5912-3741-9F42-56C56277DCF0}"/>
                  </a:ext>
                </a:extLst>
              </p:cNvPr>
              <p:cNvSpPr>
                <a:spLocks noChangeShapeType="1"/>
              </p:cNvSpPr>
              <p:nvPr/>
            </p:nvSpPr>
            <p:spPr bwMode="auto">
              <a:xfrm>
                <a:off x="2076450" y="1665288"/>
                <a:ext cx="4178300" cy="70326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9" name="Text Box 8">
                <a:extLst>
                  <a:ext uri="{FF2B5EF4-FFF2-40B4-BE49-F238E27FC236}">
                    <a16:creationId xmlns:a16="http://schemas.microsoft.com/office/drawing/2014/main" id="{313E03C8-237E-A54A-8176-BC4F59E8846E}"/>
                  </a:ext>
                </a:extLst>
              </p:cNvPr>
              <p:cNvSpPr txBox="1">
                <a:spLocks noChangeArrowheads="1"/>
              </p:cNvSpPr>
              <p:nvPr/>
            </p:nvSpPr>
            <p:spPr bwMode="auto">
              <a:xfrm rot="563595">
                <a:off x="3713163" y="1714500"/>
                <a:ext cx="1146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SYN(seq=x)</a:t>
                </a:r>
                <a:endParaRPr lang="en-US" altLang="x-none" sz="1000"/>
              </a:p>
            </p:txBody>
          </p:sp>
          <p:sp>
            <p:nvSpPr>
              <p:cNvPr id="130" name="Line 13">
                <a:extLst>
                  <a:ext uri="{FF2B5EF4-FFF2-40B4-BE49-F238E27FC236}">
                    <a16:creationId xmlns:a16="http://schemas.microsoft.com/office/drawing/2014/main" id="{194E44C2-80E2-7643-9F75-61BF409504F3}"/>
                  </a:ext>
                </a:extLst>
              </p:cNvPr>
              <p:cNvSpPr>
                <a:spLocks noChangeShapeType="1"/>
              </p:cNvSpPr>
              <p:nvPr/>
            </p:nvSpPr>
            <p:spPr bwMode="auto">
              <a:xfrm rot="424153" flipH="1">
                <a:off x="2062163" y="2128838"/>
                <a:ext cx="4057650" cy="854075"/>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1" name="Line 17">
                <a:extLst>
                  <a:ext uri="{FF2B5EF4-FFF2-40B4-BE49-F238E27FC236}">
                    <a16:creationId xmlns:a16="http://schemas.microsoft.com/office/drawing/2014/main" id="{0D1D1267-7599-F344-87A7-D2E3506356BE}"/>
                  </a:ext>
                </a:extLst>
              </p:cNvPr>
              <p:cNvSpPr>
                <a:spLocks noChangeShapeType="1"/>
              </p:cNvSpPr>
              <p:nvPr/>
            </p:nvSpPr>
            <p:spPr bwMode="auto">
              <a:xfrm>
                <a:off x="2063750" y="2749550"/>
                <a:ext cx="4191000" cy="59055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2" name="Text Box 18">
                <a:extLst>
                  <a:ext uri="{FF2B5EF4-FFF2-40B4-BE49-F238E27FC236}">
                    <a16:creationId xmlns:a16="http://schemas.microsoft.com/office/drawing/2014/main" id="{C536AC8C-58FD-CC45-9E40-C3313554786D}"/>
                  </a:ext>
                </a:extLst>
              </p:cNvPr>
              <p:cNvSpPr txBox="1">
                <a:spLocks noChangeArrowheads="1"/>
              </p:cNvSpPr>
              <p:nvPr/>
            </p:nvSpPr>
            <p:spPr bwMode="auto">
              <a:xfrm rot="420933">
                <a:off x="3706813" y="2790825"/>
                <a:ext cx="1146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ACK(seq=y)</a:t>
                </a:r>
                <a:endParaRPr lang="en-US" altLang="x-none" sz="1000"/>
              </a:p>
            </p:txBody>
          </p:sp>
        </p:grpSp>
      </p:grpSp>
      <p:grpSp>
        <p:nvGrpSpPr>
          <p:cNvPr id="133" name="Group 30">
            <a:extLst>
              <a:ext uri="{FF2B5EF4-FFF2-40B4-BE49-F238E27FC236}">
                <a16:creationId xmlns:a16="http://schemas.microsoft.com/office/drawing/2014/main" id="{D83E527A-B8A5-3347-B591-99D698FE3F20}"/>
              </a:ext>
            </a:extLst>
          </p:cNvPr>
          <p:cNvGrpSpPr>
            <a:grpSpLocks/>
          </p:cNvGrpSpPr>
          <p:nvPr/>
        </p:nvGrpSpPr>
        <p:grpSpPr bwMode="auto">
          <a:xfrm>
            <a:off x="3946871" y="2821224"/>
            <a:ext cx="4191000" cy="1143000"/>
            <a:chOff x="2063750" y="3282950"/>
            <a:chExt cx="4191000" cy="1143000"/>
          </a:xfrm>
        </p:grpSpPr>
        <p:sp>
          <p:nvSpPr>
            <p:cNvPr id="134" name="Line 20">
              <a:extLst>
                <a:ext uri="{FF2B5EF4-FFF2-40B4-BE49-F238E27FC236}">
                  <a16:creationId xmlns:a16="http://schemas.microsoft.com/office/drawing/2014/main" id="{BBCCE352-58F8-DC4D-BA8A-DD424EC855F5}"/>
                </a:ext>
              </a:extLst>
            </p:cNvPr>
            <p:cNvSpPr>
              <a:spLocks noChangeShapeType="1"/>
            </p:cNvSpPr>
            <p:nvPr/>
          </p:nvSpPr>
          <p:spPr bwMode="auto">
            <a:xfrm>
              <a:off x="2063750" y="3282950"/>
              <a:ext cx="4191000" cy="6858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5" name="Text Box 21">
              <a:extLst>
                <a:ext uri="{FF2B5EF4-FFF2-40B4-BE49-F238E27FC236}">
                  <a16:creationId xmlns:a16="http://schemas.microsoft.com/office/drawing/2014/main" id="{4B14D259-7990-644D-AFCB-D607E3B8A0A4}"/>
                </a:ext>
              </a:extLst>
            </p:cNvPr>
            <p:cNvSpPr txBox="1">
              <a:spLocks noChangeArrowheads="1"/>
            </p:cNvSpPr>
            <p:nvPr/>
          </p:nvSpPr>
          <p:spPr bwMode="auto">
            <a:xfrm rot="491927">
              <a:off x="3552825" y="3330575"/>
              <a:ext cx="145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DATA(seq=x+1)</a:t>
              </a:r>
              <a:endParaRPr lang="en-US" altLang="x-none" sz="1000"/>
            </a:p>
          </p:txBody>
        </p:sp>
        <p:sp>
          <p:nvSpPr>
            <p:cNvPr id="136" name="Line 25">
              <a:extLst>
                <a:ext uri="{FF2B5EF4-FFF2-40B4-BE49-F238E27FC236}">
                  <a16:creationId xmlns:a16="http://schemas.microsoft.com/office/drawing/2014/main" id="{19B8818E-B01C-014B-95D4-E4E6C6BB8F92}"/>
                </a:ext>
              </a:extLst>
            </p:cNvPr>
            <p:cNvSpPr>
              <a:spLocks noChangeShapeType="1"/>
            </p:cNvSpPr>
            <p:nvPr/>
          </p:nvSpPr>
          <p:spPr bwMode="auto">
            <a:xfrm flipH="1">
              <a:off x="2063750" y="3968750"/>
              <a:ext cx="4171950" cy="4572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7" name="Text Box 26">
              <a:extLst>
                <a:ext uri="{FF2B5EF4-FFF2-40B4-BE49-F238E27FC236}">
                  <a16:creationId xmlns:a16="http://schemas.microsoft.com/office/drawing/2014/main" id="{8DC5AB0B-6A3D-B443-8B6E-EB7054994800}"/>
                </a:ext>
              </a:extLst>
            </p:cNvPr>
            <p:cNvSpPr txBox="1">
              <a:spLocks noChangeArrowheads="1"/>
            </p:cNvSpPr>
            <p:nvPr/>
          </p:nvSpPr>
          <p:spPr bwMode="auto">
            <a:xfrm rot="-319204">
              <a:off x="2520950" y="3968750"/>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a:t>
              </a:r>
              <a:endParaRPr lang="en-US" altLang="x-none" sz="1000"/>
            </a:p>
          </p:txBody>
        </p:sp>
      </p:grpSp>
      <p:sp>
        <p:nvSpPr>
          <p:cNvPr id="138" name="Line 31">
            <a:extLst>
              <a:ext uri="{FF2B5EF4-FFF2-40B4-BE49-F238E27FC236}">
                <a16:creationId xmlns:a16="http://schemas.microsoft.com/office/drawing/2014/main" id="{41EEBFD9-0791-FF41-A411-9EA714DE35A9}"/>
              </a:ext>
            </a:extLst>
          </p:cNvPr>
          <p:cNvSpPr>
            <a:spLocks noChangeShapeType="1"/>
          </p:cNvSpPr>
          <p:nvPr/>
        </p:nvSpPr>
        <p:spPr bwMode="auto">
          <a:xfrm>
            <a:off x="6004271" y="3888024"/>
            <a:ext cx="0" cy="457200"/>
          </a:xfrm>
          <a:prstGeom prst="line">
            <a:avLst/>
          </a:prstGeom>
          <a:noFill/>
          <a:ln w="381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39" name="Group 31">
            <a:extLst>
              <a:ext uri="{FF2B5EF4-FFF2-40B4-BE49-F238E27FC236}">
                <a16:creationId xmlns:a16="http://schemas.microsoft.com/office/drawing/2014/main" id="{794AD77A-AE74-DA42-987B-336BCB76C119}"/>
              </a:ext>
            </a:extLst>
          </p:cNvPr>
          <p:cNvGrpSpPr>
            <a:grpSpLocks/>
          </p:cNvGrpSpPr>
          <p:nvPr/>
        </p:nvGrpSpPr>
        <p:grpSpPr bwMode="auto">
          <a:xfrm>
            <a:off x="3946871" y="4345224"/>
            <a:ext cx="4191000" cy="1905000"/>
            <a:chOff x="2063750" y="4806950"/>
            <a:chExt cx="4191000" cy="1905000"/>
          </a:xfrm>
        </p:grpSpPr>
        <p:sp>
          <p:nvSpPr>
            <p:cNvPr id="140" name="Line 22">
              <a:extLst>
                <a:ext uri="{FF2B5EF4-FFF2-40B4-BE49-F238E27FC236}">
                  <a16:creationId xmlns:a16="http://schemas.microsoft.com/office/drawing/2014/main" id="{783E053B-B6BC-654D-9EDC-F2D9A9EC85F5}"/>
                </a:ext>
              </a:extLst>
            </p:cNvPr>
            <p:cNvSpPr>
              <a:spLocks noChangeShapeType="1"/>
            </p:cNvSpPr>
            <p:nvPr/>
          </p:nvSpPr>
          <p:spPr bwMode="auto">
            <a:xfrm>
              <a:off x="2063750" y="4806950"/>
              <a:ext cx="4191000" cy="6096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1" name="Text Box 23">
              <a:extLst>
                <a:ext uri="{FF2B5EF4-FFF2-40B4-BE49-F238E27FC236}">
                  <a16:creationId xmlns:a16="http://schemas.microsoft.com/office/drawing/2014/main" id="{D2BACE7D-C8AB-5946-B964-16204E6D5388}"/>
                </a:ext>
              </a:extLst>
            </p:cNvPr>
            <p:cNvSpPr txBox="1">
              <a:spLocks noChangeArrowheads="1"/>
            </p:cNvSpPr>
            <p:nvPr/>
          </p:nvSpPr>
          <p:spPr bwMode="auto">
            <a:xfrm rot="706751">
              <a:off x="3968750" y="4806950"/>
              <a:ext cx="469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FIN</a:t>
              </a:r>
              <a:endParaRPr lang="en-US" altLang="x-none" sz="1000"/>
            </a:p>
          </p:txBody>
        </p:sp>
        <p:sp>
          <p:nvSpPr>
            <p:cNvPr id="142" name="Line 24">
              <a:extLst>
                <a:ext uri="{FF2B5EF4-FFF2-40B4-BE49-F238E27FC236}">
                  <a16:creationId xmlns:a16="http://schemas.microsoft.com/office/drawing/2014/main" id="{27C0EA20-6B62-6047-A7F7-0C3C75EC9338}"/>
                </a:ext>
              </a:extLst>
            </p:cNvPr>
            <p:cNvSpPr>
              <a:spLocks noChangeShapeType="1"/>
            </p:cNvSpPr>
            <p:nvPr/>
          </p:nvSpPr>
          <p:spPr bwMode="auto">
            <a:xfrm>
              <a:off x="2139950" y="6280150"/>
              <a:ext cx="4114800" cy="2794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3" name="Text Box 27">
              <a:extLst>
                <a:ext uri="{FF2B5EF4-FFF2-40B4-BE49-F238E27FC236}">
                  <a16:creationId xmlns:a16="http://schemas.microsoft.com/office/drawing/2014/main" id="{0C43C3AE-A159-1042-812F-B49A22D74ECD}"/>
                </a:ext>
              </a:extLst>
            </p:cNvPr>
            <p:cNvSpPr txBox="1">
              <a:spLocks noChangeArrowheads="1"/>
            </p:cNvSpPr>
            <p:nvPr/>
          </p:nvSpPr>
          <p:spPr bwMode="auto">
            <a:xfrm rot="244731">
              <a:off x="3816350" y="6407150"/>
              <a:ext cx="550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a:t>
              </a:r>
            </a:p>
          </p:txBody>
        </p:sp>
        <p:sp>
          <p:nvSpPr>
            <p:cNvPr id="144" name="Line 28">
              <a:extLst>
                <a:ext uri="{FF2B5EF4-FFF2-40B4-BE49-F238E27FC236}">
                  <a16:creationId xmlns:a16="http://schemas.microsoft.com/office/drawing/2014/main" id="{1D635171-DEE8-1248-9CD1-6C2E1BADF05B}"/>
                </a:ext>
              </a:extLst>
            </p:cNvPr>
            <p:cNvSpPr>
              <a:spLocks noChangeShapeType="1"/>
            </p:cNvSpPr>
            <p:nvPr/>
          </p:nvSpPr>
          <p:spPr bwMode="auto">
            <a:xfrm flipH="1">
              <a:off x="2063750" y="6026150"/>
              <a:ext cx="4095750" cy="2286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5" name="Text Box 29">
              <a:extLst>
                <a:ext uri="{FF2B5EF4-FFF2-40B4-BE49-F238E27FC236}">
                  <a16:creationId xmlns:a16="http://schemas.microsoft.com/office/drawing/2014/main" id="{3C1DD29D-E95B-2A4A-9B2B-56E33D0C7F32}"/>
                </a:ext>
              </a:extLst>
            </p:cNvPr>
            <p:cNvSpPr txBox="1">
              <a:spLocks noChangeArrowheads="1"/>
            </p:cNvSpPr>
            <p:nvPr/>
          </p:nvSpPr>
          <p:spPr bwMode="auto">
            <a:xfrm rot="-205432">
              <a:off x="2444750" y="5873750"/>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FIN</a:t>
              </a:r>
              <a:endParaRPr lang="en-US" altLang="x-none" sz="1000"/>
            </a:p>
          </p:txBody>
        </p:sp>
        <p:sp>
          <p:nvSpPr>
            <p:cNvPr id="146" name="Line 30">
              <a:extLst>
                <a:ext uri="{FF2B5EF4-FFF2-40B4-BE49-F238E27FC236}">
                  <a16:creationId xmlns:a16="http://schemas.microsoft.com/office/drawing/2014/main" id="{993818AF-2F8C-4043-A207-0B38EE4C7511}"/>
                </a:ext>
              </a:extLst>
            </p:cNvPr>
            <p:cNvSpPr>
              <a:spLocks noChangeShapeType="1"/>
            </p:cNvSpPr>
            <p:nvPr/>
          </p:nvSpPr>
          <p:spPr bwMode="auto">
            <a:xfrm>
              <a:off x="2584450" y="6645275"/>
              <a:ext cx="1905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7" name="Line 32">
              <a:extLst>
                <a:ext uri="{FF2B5EF4-FFF2-40B4-BE49-F238E27FC236}">
                  <a16:creationId xmlns:a16="http://schemas.microsoft.com/office/drawing/2014/main" id="{A6765751-0271-694A-BE5F-BED6353D11D1}"/>
                </a:ext>
              </a:extLst>
            </p:cNvPr>
            <p:cNvSpPr>
              <a:spLocks noChangeShapeType="1"/>
            </p:cNvSpPr>
            <p:nvPr/>
          </p:nvSpPr>
          <p:spPr bwMode="auto">
            <a:xfrm flipH="1">
              <a:off x="2063750" y="5416550"/>
              <a:ext cx="4171950" cy="4572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8" name="Text Box 33">
              <a:extLst>
                <a:ext uri="{FF2B5EF4-FFF2-40B4-BE49-F238E27FC236}">
                  <a16:creationId xmlns:a16="http://schemas.microsoft.com/office/drawing/2014/main" id="{1DAD59FA-6FF5-7245-996F-8DF95E5396E3}"/>
                </a:ext>
              </a:extLst>
            </p:cNvPr>
            <p:cNvSpPr txBox="1">
              <a:spLocks noChangeArrowheads="1"/>
            </p:cNvSpPr>
            <p:nvPr/>
          </p:nvSpPr>
          <p:spPr bwMode="auto">
            <a:xfrm rot="-319204">
              <a:off x="2520950" y="5416550"/>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a:t>
              </a:r>
              <a:endParaRPr lang="en-US" altLang="x-none" sz="1000"/>
            </a:p>
          </p:txBody>
        </p:sp>
      </p:grpSp>
      <p:sp>
        <p:nvSpPr>
          <p:cNvPr id="149" name="Slide Number Placeholder 5">
            <a:extLst>
              <a:ext uri="{FF2B5EF4-FFF2-40B4-BE49-F238E27FC236}">
                <a16:creationId xmlns:a16="http://schemas.microsoft.com/office/drawing/2014/main" id="{823F88BF-F91D-E247-B054-85D7ACE68E74}"/>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14</a:t>
            </a:fld>
            <a:endParaRPr lang="en-US" altLang="x-none" sz="1600" dirty="0">
              <a:latin typeface="Tahoma" charset="0"/>
            </a:endParaRPr>
          </a:p>
        </p:txBody>
      </p:sp>
    </p:spTree>
    <p:extLst>
      <p:ext uri="{BB962C8B-B14F-4D97-AF65-F5344CB8AC3E}">
        <p14:creationId xmlns:p14="http://schemas.microsoft.com/office/powerpoint/2010/main" val="74262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89C43F-7749-FE48-B10C-75CCDC7D17C3}"/>
              </a:ext>
            </a:extLst>
          </p:cNvPr>
          <p:cNvSpPr>
            <a:spLocks noGrp="1"/>
          </p:cNvSpPr>
          <p:nvPr>
            <p:ph type="body" sz="quarter" idx="10"/>
          </p:nvPr>
        </p:nvSpPr>
        <p:spPr>
          <a:xfrm>
            <a:off x="1174348" y="178782"/>
            <a:ext cx="9200923" cy="914400"/>
          </a:xfrm>
        </p:spPr>
        <p:txBody>
          <a:bodyPr/>
          <a:lstStyle/>
          <a:p>
            <a:r>
              <a:rPr lang="en-US" sz="3600" dirty="0">
                <a:solidFill>
                  <a:schemeClr val="accent1"/>
                </a:solidFill>
                <a:latin typeface="Comic Sans MS" panose="030F0902030302020204" pitchFamily="66" charset="0"/>
              </a:rPr>
              <a:t>Example: Google’s </a:t>
            </a:r>
            <a:r>
              <a:rPr lang="en-US" altLang="zh-CN" sz="3600" dirty="0">
                <a:solidFill>
                  <a:schemeClr val="accent1"/>
                </a:solidFill>
                <a:latin typeface="Comic Sans MS" panose="030F0902030302020204" pitchFamily="66" charset="0"/>
              </a:rPr>
              <a:t>N</a:t>
            </a:r>
            <a:r>
              <a:rPr lang="en-US" sz="3600" dirty="0">
                <a:solidFill>
                  <a:schemeClr val="accent1"/>
                </a:solidFill>
                <a:latin typeface="Comic Sans MS" panose="030F0902030302020204" pitchFamily="66" charset="0"/>
              </a:rPr>
              <a:t>ew QUIC</a:t>
            </a:r>
          </a:p>
        </p:txBody>
      </p:sp>
      <p:sp>
        <p:nvSpPr>
          <p:cNvPr id="6" name="Slide Number Placeholder 5">
            <a:extLst>
              <a:ext uri="{FF2B5EF4-FFF2-40B4-BE49-F238E27FC236}">
                <a16:creationId xmlns:a16="http://schemas.microsoft.com/office/drawing/2014/main" id="{E13BE8F5-99CF-CB48-986D-BAA13E2998F9}"/>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15</a:t>
            </a:fld>
            <a:endParaRPr lang="en-US" altLang="x-none" sz="1600" dirty="0">
              <a:latin typeface="Tahoma" charset="0"/>
            </a:endParaRPr>
          </a:p>
        </p:txBody>
      </p:sp>
      <p:pic>
        <p:nvPicPr>
          <p:cNvPr id="8" name="Picture 7">
            <a:extLst>
              <a:ext uri="{FF2B5EF4-FFF2-40B4-BE49-F238E27FC236}">
                <a16:creationId xmlns:a16="http://schemas.microsoft.com/office/drawing/2014/main" id="{AB1E3198-6E2D-6040-8E5A-D0CDA36F1BA5}"/>
              </a:ext>
            </a:extLst>
          </p:cNvPr>
          <p:cNvPicPr>
            <a:picLocks noChangeAspect="1"/>
          </p:cNvPicPr>
          <p:nvPr/>
        </p:nvPicPr>
        <p:blipFill>
          <a:blip r:embed="rId2"/>
          <a:stretch>
            <a:fillRect/>
          </a:stretch>
        </p:blipFill>
        <p:spPr>
          <a:xfrm>
            <a:off x="2123559" y="1386390"/>
            <a:ext cx="7302500" cy="4508500"/>
          </a:xfrm>
          <a:prstGeom prst="rect">
            <a:avLst/>
          </a:prstGeom>
        </p:spPr>
      </p:pic>
      <p:sp>
        <p:nvSpPr>
          <p:cNvPr id="9" name="Rectangle 8">
            <a:extLst>
              <a:ext uri="{FF2B5EF4-FFF2-40B4-BE49-F238E27FC236}">
                <a16:creationId xmlns:a16="http://schemas.microsoft.com/office/drawing/2014/main" id="{1B0DE265-A646-A54F-8128-02AE0CBFC9AE}"/>
              </a:ext>
            </a:extLst>
          </p:cNvPr>
          <p:cNvSpPr/>
          <p:nvPr/>
        </p:nvSpPr>
        <p:spPr>
          <a:xfrm>
            <a:off x="635566" y="6114176"/>
            <a:ext cx="5840060" cy="307777"/>
          </a:xfrm>
          <a:prstGeom prst="rect">
            <a:avLst/>
          </a:prstGeom>
        </p:spPr>
        <p:txBody>
          <a:bodyPr wrap="none">
            <a:spAutoFit/>
          </a:bodyPr>
          <a:lstStyle/>
          <a:p>
            <a:r>
              <a:rPr lang="en-US" sz="1400" dirty="0"/>
              <a:t>http://</a:t>
            </a:r>
            <a:r>
              <a:rPr lang="en-US" sz="1400" dirty="0" err="1"/>
              <a:t>conferences.sigcomm.org</a:t>
            </a:r>
            <a:r>
              <a:rPr lang="en-US" sz="1400" dirty="0"/>
              <a:t>/</a:t>
            </a:r>
            <a:r>
              <a:rPr lang="en-US" sz="1400" dirty="0" err="1"/>
              <a:t>sigcomm</a:t>
            </a:r>
            <a:r>
              <a:rPr lang="en-US" sz="1400" dirty="0"/>
              <a:t>/2017/files/program/ts-5-1-QUIC.pdf</a:t>
            </a:r>
          </a:p>
        </p:txBody>
      </p:sp>
    </p:spTree>
    <p:extLst>
      <p:ext uri="{BB962C8B-B14F-4D97-AF65-F5344CB8AC3E}">
        <p14:creationId xmlns:p14="http://schemas.microsoft.com/office/powerpoint/2010/main" val="218437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24047"/>
            <a:ext cx="8530967" cy="914400"/>
          </a:xfrm>
        </p:spPr>
        <p:txBody>
          <a:bodyPr/>
          <a:lstStyle/>
          <a:p>
            <a:r>
              <a:rPr lang="en-US" sz="3600" dirty="0">
                <a:solidFill>
                  <a:schemeClr val="accent1"/>
                </a:solidFill>
                <a:latin typeface="Comic Sans MS" panose="030F0902030302020204" pitchFamily="66" charset="0"/>
              </a:rPr>
              <a:t>Protocol Standardization</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10612817"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zh-CN" sz="2800" dirty="0">
                <a:latin typeface="Comic Sans MS" panose="030F0902030302020204" pitchFamily="66" charset="0"/>
                <a:ea typeface="ＭＳ Ｐゴシック" charset="-128"/>
              </a:rPr>
              <a:t>Most widely used protocols are defined in standards</a:t>
            </a:r>
          </a:p>
          <a:p>
            <a:pPr marL="457200" indent="-457200">
              <a:lnSpc>
                <a:spcPct val="114000"/>
              </a:lnSpc>
              <a:buClr>
                <a:schemeClr val="accent1"/>
              </a:buClr>
              <a:buFont typeface="Wingdings" pitchFamily="2" charset="2"/>
              <a:buChar char="q"/>
            </a:pPr>
            <a:endParaRPr lang="en-US" altLang="zh-CN" sz="2800" dirty="0">
              <a:latin typeface="Comic Sans MS" panose="030F0902030302020204" pitchFamily="66" charset="0"/>
              <a:ea typeface="ＭＳ Ｐゴシック" charset="-128"/>
            </a:endParaRPr>
          </a:p>
          <a:p>
            <a:pPr marL="457200" indent="-457200">
              <a:lnSpc>
                <a:spcPct val="114000"/>
              </a:lnSpc>
              <a:buClr>
                <a:schemeClr val="accent1"/>
              </a:buClr>
              <a:buFont typeface="Wingdings" pitchFamily="2" charset="2"/>
              <a:buChar char="q"/>
            </a:pPr>
            <a:r>
              <a:rPr lang="en-US" altLang="zh-CN" sz="2800" b="1" dirty="0">
                <a:solidFill>
                  <a:schemeClr val="accent1"/>
                </a:solidFill>
                <a:latin typeface="Comic Sans MS" panose="030F0902030302020204" pitchFamily="66" charset="0"/>
                <a:ea typeface="ＭＳ Ｐゴシック" charset="-128"/>
              </a:rPr>
              <a:t>Why standard?</a:t>
            </a: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16</a:t>
            </a:fld>
            <a:endParaRPr lang="en-US" altLang="x-none" sz="1600" dirty="0">
              <a:latin typeface="Tahoma" charset="0"/>
            </a:endParaRPr>
          </a:p>
        </p:txBody>
      </p:sp>
    </p:spTree>
    <p:extLst>
      <p:ext uri="{BB962C8B-B14F-4D97-AF65-F5344CB8AC3E}">
        <p14:creationId xmlns:p14="http://schemas.microsoft.com/office/powerpoint/2010/main" val="363501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24047"/>
            <a:ext cx="8992694" cy="914400"/>
          </a:xfrm>
        </p:spPr>
        <p:txBody>
          <a:bodyPr/>
          <a:lstStyle/>
          <a:p>
            <a:r>
              <a:rPr lang="en-US" sz="3600" dirty="0">
                <a:solidFill>
                  <a:schemeClr val="accent1"/>
                </a:solidFill>
                <a:latin typeface="Comic Sans MS" panose="030F0902030302020204" pitchFamily="66" charset="0"/>
              </a:rPr>
              <a:t>Internet Standardization Process</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11451771"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400" dirty="0">
                <a:latin typeface="Comic Sans MS" charset="0"/>
              </a:rPr>
              <a:t>All standards of the Internet are published as </a:t>
            </a:r>
            <a:r>
              <a:rPr lang="en-US" altLang="x-none" sz="2400" dirty="0">
                <a:solidFill>
                  <a:srgbClr val="FF0000"/>
                </a:solidFill>
                <a:latin typeface="Comic Sans MS" charset="0"/>
              </a:rPr>
              <a:t>RFC (Request for Comments)</a:t>
            </a:r>
          </a:p>
          <a:p>
            <a:pPr marL="800100" lvl="1" indent="-342900">
              <a:lnSpc>
                <a:spcPct val="90000"/>
              </a:lnSpc>
              <a:spcBef>
                <a:spcPct val="20000"/>
              </a:spcBef>
              <a:buClr>
                <a:schemeClr val="accent2"/>
              </a:buClr>
              <a:buSzPct val="75000"/>
              <a:buFont typeface="Courier New" panose="02070309020205020404" pitchFamily="49" charset="0"/>
              <a:buChar char="o"/>
            </a:pPr>
            <a:r>
              <a:rPr lang="en-US" altLang="zh-CN" sz="2000" dirty="0">
                <a:latin typeface="Comic Sans MS" charset="0"/>
              </a:rPr>
              <a:t>e.g., the SMTP protocol is specified in RFC821</a:t>
            </a:r>
          </a:p>
          <a:p>
            <a:pPr marL="800100" lvl="1" indent="-342900">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but not all RFCs are Internet Standards</a:t>
            </a:r>
            <a:r>
              <a:rPr lang="en-US" altLang="zh-CN" sz="2000" dirty="0">
                <a:latin typeface="Comic Sans MS" charset="0"/>
              </a:rPr>
              <a:t>: </a:t>
            </a:r>
          </a:p>
          <a:p>
            <a:pPr lvl="1">
              <a:lnSpc>
                <a:spcPct val="90000"/>
              </a:lnSpc>
              <a:spcBef>
                <a:spcPct val="20000"/>
              </a:spcBef>
              <a:buClr>
                <a:schemeClr val="accent2"/>
              </a:buClr>
              <a:buSzPct val="75000"/>
            </a:pPr>
            <a:r>
              <a:rPr lang="zh-CN" altLang="en-US" sz="2000" dirty="0">
                <a:latin typeface="Comic Sans MS" charset="0"/>
              </a:rPr>
              <a:t>     </a:t>
            </a:r>
            <a:r>
              <a:rPr lang="en-US" altLang="x-none" dirty="0">
                <a:latin typeface="Comic Sans MS" charset="0"/>
              </a:rPr>
              <a:t>http://</a:t>
            </a:r>
            <a:r>
              <a:rPr lang="en-US" altLang="x-none" dirty="0" err="1">
                <a:latin typeface="Comic Sans MS" charset="0"/>
              </a:rPr>
              <a:t>qiaoxiang.me</a:t>
            </a:r>
            <a:r>
              <a:rPr lang="en-US" altLang="x-none" dirty="0">
                <a:latin typeface="Comic Sans MS" charset="0"/>
              </a:rPr>
              <a:t>/courses/cnns-xmuf21/readings/</a:t>
            </a:r>
            <a:r>
              <a:rPr lang="en-US" altLang="x-none" dirty="0" err="1">
                <a:latin typeface="Comic Sans MS" charset="0"/>
              </a:rPr>
              <a:t>interestingrfcs.html</a:t>
            </a:r>
            <a:endParaRPr lang="en-US" altLang="x-none" sz="1600" dirty="0">
              <a:latin typeface="Comic Sans MS" charset="0"/>
            </a:endParaRPr>
          </a:p>
          <a:p>
            <a:pPr marL="914400" lvl="1" indent="-457200">
              <a:lnSpc>
                <a:spcPct val="114000"/>
              </a:lnSpc>
              <a:buClr>
                <a:schemeClr val="accent1"/>
              </a:buClr>
              <a:buFont typeface="Courier New" panose="02070309020205020404" pitchFamily="49" charset="0"/>
              <a:buChar char="o"/>
            </a:pPr>
            <a:endParaRPr lang="en-US" altLang="zh-CN" sz="2400" dirty="0">
              <a:latin typeface="Comic Sans MS" panose="030F0902030302020204" pitchFamily="66" charset="0"/>
              <a:ea typeface="ＭＳ Ｐゴシック" charset="-128"/>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17</a:t>
            </a:fld>
            <a:endParaRPr lang="en-US" altLang="x-none" sz="1600" dirty="0">
              <a:latin typeface="Tahoma" charset="0"/>
            </a:endParaRPr>
          </a:p>
        </p:txBody>
      </p:sp>
    </p:spTree>
    <p:extLst>
      <p:ext uri="{BB962C8B-B14F-4D97-AF65-F5344CB8AC3E}">
        <p14:creationId xmlns:p14="http://schemas.microsoft.com/office/powerpoint/2010/main" val="1999039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24047"/>
            <a:ext cx="8992694" cy="914400"/>
          </a:xfrm>
        </p:spPr>
        <p:txBody>
          <a:bodyPr/>
          <a:lstStyle/>
          <a:p>
            <a:r>
              <a:rPr lang="en-US" sz="3600" dirty="0">
                <a:solidFill>
                  <a:schemeClr val="accent1"/>
                </a:solidFill>
                <a:latin typeface="Comic Sans MS" panose="030F0902030302020204" pitchFamily="66" charset="0"/>
              </a:rPr>
              <a:t>Internet Standardization Process</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11451771"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400" dirty="0">
                <a:latin typeface="Comic Sans MS" charset="0"/>
              </a:rPr>
              <a:t>All standards of the Internet are published as </a:t>
            </a:r>
            <a:r>
              <a:rPr lang="en-US" altLang="x-none" sz="2400" dirty="0">
                <a:solidFill>
                  <a:srgbClr val="FF0000"/>
                </a:solidFill>
                <a:latin typeface="Comic Sans MS" charset="0"/>
              </a:rPr>
              <a:t>RFC (Request for Comments)</a:t>
            </a:r>
            <a:endParaRPr lang="en-US" altLang="x-none" sz="2800" dirty="0">
              <a:solidFill>
                <a:srgbClr val="FF0000"/>
              </a:solidFill>
              <a:latin typeface="Comic Sans MS" charset="0"/>
            </a:endParaRPr>
          </a:p>
          <a:p>
            <a:pPr marL="800100" lvl="1" indent="-342900">
              <a:lnSpc>
                <a:spcPct val="90000"/>
              </a:lnSpc>
              <a:spcBef>
                <a:spcPct val="20000"/>
              </a:spcBef>
              <a:buClr>
                <a:schemeClr val="accent2"/>
              </a:buClr>
              <a:buSzPct val="75000"/>
              <a:buFont typeface="Courier New" panose="02070309020205020404" pitchFamily="49" charset="0"/>
              <a:buChar char="o"/>
            </a:pPr>
            <a:r>
              <a:rPr lang="en-US" altLang="zh-CN" sz="2000" dirty="0">
                <a:latin typeface="Comic Sans MS" charset="0"/>
              </a:rPr>
              <a:t>e.g., the SMTP protocol is specified in RFC821</a:t>
            </a:r>
          </a:p>
          <a:p>
            <a:pPr marL="800100" lvl="1" indent="-342900">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but not all RFCs are Internet Standards</a:t>
            </a:r>
            <a:r>
              <a:rPr lang="en-US" altLang="zh-CN" sz="2000" dirty="0">
                <a:latin typeface="Comic Sans MS" charset="0"/>
              </a:rPr>
              <a:t>: </a:t>
            </a:r>
          </a:p>
          <a:p>
            <a:pPr lvl="1">
              <a:lnSpc>
                <a:spcPct val="90000"/>
              </a:lnSpc>
              <a:spcBef>
                <a:spcPct val="20000"/>
              </a:spcBef>
              <a:buClr>
                <a:schemeClr val="accent2"/>
              </a:buClr>
              <a:buSzPct val="75000"/>
            </a:pPr>
            <a:r>
              <a:rPr lang="zh-CN" altLang="en-US" sz="2000" dirty="0">
                <a:latin typeface="Comic Sans MS" charset="0"/>
              </a:rPr>
              <a:t>     </a:t>
            </a:r>
            <a:r>
              <a:rPr lang="en-US" altLang="x-none" dirty="0">
                <a:latin typeface="Comic Sans MS" charset="0"/>
              </a:rPr>
              <a:t>http://</a:t>
            </a:r>
            <a:r>
              <a:rPr lang="en-US" altLang="x-none" dirty="0" err="1">
                <a:latin typeface="Comic Sans MS" charset="0"/>
              </a:rPr>
              <a:t>qiaoxiang.me</a:t>
            </a:r>
            <a:r>
              <a:rPr lang="en-US" altLang="x-none" dirty="0">
                <a:latin typeface="Comic Sans MS" charset="0"/>
              </a:rPr>
              <a:t>/courses/cnns-xmuf21/readings/</a:t>
            </a:r>
            <a:r>
              <a:rPr lang="en-US" altLang="x-none" dirty="0" err="1">
                <a:latin typeface="Comic Sans MS" charset="0"/>
              </a:rPr>
              <a:t>interestingrfcs.html</a:t>
            </a:r>
            <a:endParaRPr lang="en-US" altLang="x-none" sz="1600" dirty="0">
              <a:latin typeface="Comic Sans MS" charset="0"/>
            </a:endParaRPr>
          </a:p>
          <a:p>
            <a:pPr marL="342900" indent="-342900">
              <a:lnSpc>
                <a:spcPct val="90000"/>
              </a:lnSpc>
              <a:spcBef>
                <a:spcPct val="20000"/>
              </a:spcBef>
              <a:buClr>
                <a:schemeClr val="accent2"/>
              </a:buClr>
              <a:buSzPct val="75000"/>
              <a:buFont typeface="Wingdings" pitchFamily="2" charset="2"/>
              <a:buChar char="q"/>
            </a:pPr>
            <a:r>
              <a:rPr lang="en-US" altLang="x-none" sz="2400" dirty="0">
                <a:latin typeface="Comic Sans MS" charset="0"/>
              </a:rPr>
              <a:t>A typical (but not the only) way of standardization:</a:t>
            </a:r>
            <a:endParaRPr lang="en-US" altLang="x-none" sz="2800" dirty="0">
              <a:latin typeface="Comic Sans MS" charset="0"/>
            </a:endParaRPr>
          </a:p>
          <a:p>
            <a:pPr marL="800100" lvl="1" indent="-342900">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Internet draft</a:t>
            </a:r>
          </a:p>
          <a:p>
            <a:pPr marL="800100" lvl="1" indent="-342900">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RFC</a:t>
            </a:r>
          </a:p>
          <a:p>
            <a:pPr marL="800100" lvl="1" indent="-342900">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proposed standard   </a:t>
            </a:r>
          </a:p>
          <a:p>
            <a:pPr marL="800100" lvl="1" indent="-342900">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draft standard  (requires 2 working implementations)</a:t>
            </a:r>
          </a:p>
          <a:p>
            <a:pPr marL="800100" lvl="1" indent="-342900">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Internet standard (declared by Internet Architecture Board)</a:t>
            </a:r>
          </a:p>
          <a:p>
            <a:pPr marL="342900" indent="-342900">
              <a:lnSpc>
                <a:spcPct val="90000"/>
              </a:lnSpc>
              <a:spcBef>
                <a:spcPct val="20000"/>
              </a:spcBef>
              <a:buClr>
                <a:schemeClr val="accent2"/>
              </a:buClr>
              <a:buSzPct val="75000"/>
              <a:buFont typeface="Wingdings" pitchFamily="2" charset="2"/>
              <a:buChar char="q"/>
            </a:pPr>
            <a:r>
              <a:rPr lang="en-US" altLang="zh-CN" sz="2400" dirty="0">
                <a:latin typeface="Comic Sans MS" charset="0"/>
              </a:rPr>
              <a:t>David</a:t>
            </a:r>
            <a:r>
              <a:rPr lang="zh-CN" altLang="en-US" sz="2400" dirty="0">
                <a:latin typeface="Comic Sans MS" charset="0"/>
              </a:rPr>
              <a:t> </a:t>
            </a:r>
            <a:r>
              <a:rPr lang="en-US" altLang="zh-CN" sz="2400" dirty="0">
                <a:latin typeface="Comic Sans MS" charset="0"/>
              </a:rPr>
              <a:t>Clark,</a:t>
            </a:r>
            <a:r>
              <a:rPr lang="zh-CN" altLang="en-US" sz="2400" dirty="0">
                <a:latin typeface="Comic Sans MS" charset="0"/>
              </a:rPr>
              <a:t> </a:t>
            </a:r>
            <a:r>
              <a:rPr lang="en-US" altLang="zh-CN" sz="2400" dirty="0">
                <a:latin typeface="Comic Sans MS" charset="0"/>
              </a:rPr>
              <a:t>1992:</a:t>
            </a:r>
            <a:endParaRPr lang="en-US" altLang="x-none" sz="2400" dirty="0">
              <a:latin typeface="Comic Sans MS" charset="0"/>
            </a:endParaRPr>
          </a:p>
          <a:p>
            <a:pPr marL="914400" lvl="1" indent="-457200">
              <a:lnSpc>
                <a:spcPct val="90000"/>
              </a:lnSpc>
              <a:spcBef>
                <a:spcPct val="20000"/>
              </a:spcBef>
              <a:buClr>
                <a:schemeClr val="accent2"/>
              </a:buClr>
              <a:buSzPct val="75000"/>
              <a:buFont typeface="Courier New" panose="02070309020205020404" pitchFamily="49" charset="0"/>
              <a:buChar char="o"/>
            </a:pPr>
            <a:endParaRPr lang="en-US" altLang="x-none" sz="2400" dirty="0">
              <a:latin typeface="Comic Sans MS" charset="0"/>
            </a:endParaRPr>
          </a:p>
          <a:p>
            <a:pPr marL="914400" lvl="1" indent="-457200">
              <a:lnSpc>
                <a:spcPct val="114000"/>
              </a:lnSpc>
              <a:buClr>
                <a:schemeClr val="accent1"/>
              </a:buClr>
              <a:buFont typeface="Courier New" panose="02070309020205020404" pitchFamily="49" charset="0"/>
              <a:buChar char="o"/>
            </a:pPr>
            <a:endParaRPr lang="en-US" altLang="zh-CN" sz="2400" dirty="0">
              <a:latin typeface="Comic Sans MS" panose="030F0902030302020204" pitchFamily="66" charset="0"/>
              <a:ea typeface="ＭＳ Ｐゴシック" charset="-128"/>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18</a:t>
            </a:fld>
            <a:endParaRPr lang="en-US" altLang="x-none" sz="1600" dirty="0">
              <a:latin typeface="Tahoma" charset="0"/>
            </a:endParaRPr>
          </a:p>
        </p:txBody>
      </p:sp>
      <p:sp>
        <p:nvSpPr>
          <p:cNvPr id="3" name="Rectangle 2">
            <a:extLst>
              <a:ext uri="{FF2B5EF4-FFF2-40B4-BE49-F238E27FC236}">
                <a16:creationId xmlns:a16="http://schemas.microsoft.com/office/drawing/2014/main" id="{D3E1FB24-D5AE-7C44-9F9F-D7B08E032391}"/>
              </a:ext>
            </a:extLst>
          </p:cNvPr>
          <p:cNvSpPr/>
          <p:nvPr/>
        </p:nvSpPr>
        <p:spPr>
          <a:xfrm>
            <a:off x="1174348" y="5459035"/>
            <a:ext cx="9825612" cy="646331"/>
          </a:xfrm>
          <a:prstGeom prst="rect">
            <a:avLst/>
          </a:prstGeom>
        </p:spPr>
        <p:txBody>
          <a:bodyPr wrap="square">
            <a:spAutoFit/>
          </a:bodyPr>
          <a:lstStyle/>
          <a:p>
            <a:pPr lvl="1" algn="ctr">
              <a:lnSpc>
                <a:spcPct val="90000"/>
              </a:lnSpc>
              <a:spcBef>
                <a:spcPct val="20000"/>
              </a:spcBef>
              <a:buClr>
                <a:schemeClr val="accent2"/>
              </a:buClr>
              <a:buSzPct val="75000"/>
            </a:pPr>
            <a:r>
              <a:rPr lang="en-US" altLang="x-none" sz="2000" b="1" dirty="0">
                <a:solidFill>
                  <a:schemeClr val="accent2"/>
                </a:solidFill>
                <a:latin typeface="Comic Sans MS" charset="0"/>
              </a:rPr>
              <a:t>We reject: kings, presidents, and voting. We believe in: rough consensus and running code.</a:t>
            </a:r>
          </a:p>
        </p:txBody>
      </p:sp>
    </p:spTree>
    <p:extLst>
      <p:ext uri="{BB962C8B-B14F-4D97-AF65-F5344CB8AC3E}">
        <p14:creationId xmlns:p14="http://schemas.microsoft.com/office/powerpoint/2010/main" val="494142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p:txBody>
          <a:bodyPr/>
          <a:lstStyle/>
          <a:p>
            <a:r>
              <a:rPr lang="en-US" sz="3600" dirty="0">
                <a:solidFill>
                  <a:schemeClr val="accent1"/>
                </a:solidFill>
                <a:latin typeface="Comic Sans MS" panose="030F0902030302020204" pitchFamily="66" charset="0"/>
              </a:rPr>
              <a:t>Out</a:t>
            </a:r>
            <a:r>
              <a:rPr lang="en-US" altLang="zh-CN" sz="3600" dirty="0">
                <a:solidFill>
                  <a:schemeClr val="accent1"/>
                </a:solidFill>
                <a:latin typeface="Comic Sans MS" panose="030F0902030302020204" pitchFamily="66" charset="0"/>
              </a:rPr>
              <a:t>line</a:t>
            </a:r>
            <a:endParaRPr lang="en-US" sz="3600" dirty="0">
              <a:solidFill>
                <a:schemeClr val="accent1"/>
              </a:solidFill>
              <a:latin typeface="Comic Sans MS" panose="030F0902030302020204" pitchFamily="66" charset="0"/>
            </a:endParaRP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7018591" cy="4896465"/>
          </a:xfrm>
          <a:prstGeom prst="rect">
            <a:avLst/>
          </a:prstGeom>
          <a:noFill/>
        </p:spPr>
        <p:txBody>
          <a:bodyPr wrap="square" rtlCol="0">
            <a:noAutofit/>
          </a:bodyPr>
          <a:lstStyle/>
          <a:p>
            <a:pPr marL="457200" indent="-457200">
              <a:lnSpc>
                <a:spcPct val="150000"/>
              </a:lnSpc>
              <a:buClr>
                <a:schemeClr val="tx1"/>
              </a:buClr>
              <a:buFont typeface="Wingdings" pitchFamily="2" charset="2"/>
              <a:buChar char="q"/>
            </a:pPr>
            <a:r>
              <a:rPr lang="en-US" altLang="zh-CN" sz="2800" dirty="0">
                <a:latin typeface="Comic Sans MS" panose="030F0902030302020204" pitchFamily="66" charset="0"/>
                <a:ea typeface="ＭＳ Ｐゴシック" charset="-128"/>
              </a:rPr>
              <a:t>Self-introduction</a:t>
            </a:r>
            <a:endParaRPr lang="en-US" altLang="ja-JP" sz="2800" dirty="0">
              <a:latin typeface="Comic Sans MS" panose="030F0902030302020204" pitchFamily="66" charset="0"/>
              <a:ea typeface="ＭＳ Ｐゴシック" charset="-128"/>
            </a:endParaRPr>
          </a:p>
          <a:p>
            <a:pPr marL="457200" indent="-457200">
              <a:lnSpc>
                <a:spcPct val="150000"/>
              </a:lnSpc>
              <a:buFont typeface="Wingdings" pitchFamily="2" charset="2"/>
              <a:buChar char="q"/>
            </a:pPr>
            <a:r>
              <a:rPr lang="en-US" altLang="zh-CN" sz="2800" dirty="0">
                <a:latin typeface="Comic Sans MS" panose="030F0902030302020204" pitchFamily="66" charset="0"/>
                <a:ea typeface="ＭＳ Ｐゴシック" charset="-128"/>
              </a:rPr>
              <a:t>Why</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study</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computer</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networks?</a:t>
            </a:r>
          </a:p>
          <a:p>
            <a:pPr marL="457200" indent="-457200">
              <a:lnSpc>
                <a:spcPct val="150000"/>
              </a:lnSpc>
              <a:buFont typeface="Wingdings" pitchFamily="2" charset="2"/>
              <a:buChar char="q"/>
            </a:pPr>
            <a:r>
              <a:rPr lang="en-US" altLang="x-none" sz="2800" dirty="0">
                <a:latin typeface="Comic Sans MS" panose="030F0902030302020204" pitchFamily="66" charset="0"/>
                <a:ea typeface="ＭＳ Ｐゴシック" charset="-128"/>
              </a:rPr>
              <a:t>What is a network protocol?</a:t>
            </a:r>
          </a:p>
          <a:p>
            <a:pPr marL="457200" indent="-457200">
              <a:lnSpc>
                <a:spcPct val="150000"/>
              </a:lnSpc>
              <a:buFont typeface="Wingdings" pitchFamily="2" charset="2"/>
              <a:buChar char="Ø"/>
            </a:pPr>
            <a:r>
              <a:rPr lang="en-US" altLang="zh-CN" sz="2800" i="1" dirty="0">
                <a:solidFill>
                  <a:schemeClr val="accent1"/>
                </a:solidFill>
                <a:latin typeface="Comic Sans MS" panose="030F0902030302020204" pitchFamily="66" charset="0"/>
                <a:ea typeface="ＭＳ Ｐゴシック" charset="-128"/>
              </a:rPr>
              <a:t>A</a:t>
            </a:r>
            <a:r>
              <a:rPr lang="zh-CN" altLang="en-US" sz="2800" i="1" dirty="0">
                <a:solidFill>
                  <a:schemeClr val="accent1"/>
                </a:solidFill>
                <a:latin typeface="Comic Sans MS" panose="030F0902030302020204" pitchFamily="66" charset="0"/>
                <a:ea typeface="ＭＳ Ｐゴシック" charset="-128"/>
              </a:rPr>
              <a:t> </a:t>
            </a:r>
            <a:r>
              <a:rPr lang="en-US" altLang="zh-CN" sz="2800" i="1" dirty="0">
                <a:solidFill>
                  <a:schemeClr val="accent1"/>
                </a:solidFill>
                <a:latin typeface="Comic Sans MS" panose="030F0902030302020204" pitchFamily="66" charset="0"/>
                <a:ea typeface="ＭＳ Ｐゴシック" charset="-128"/>
              </a:rPr>
              <a:t>brief</a:t>
            </a:r>
            <a:r>
              <a:rPr lang="zh-CN" altLang="en-US" sz="2800" i="1" dirty="0">
                <a:solidFill>
                  <a:schemeClr val="accent1"/>
                </a:solidFill>
                <a:latin typeface="Comic Sans MS" panose="030F0902030302020204" pitchFamily="66" charset="0"/>
                <a:ea typeface="ＭＳ Ｐゴシック" charset="-128"/>
              </a:rPr>
              <a:t> </a:t>
            </a:r>
            <a:r>
              <a:rPr lang="en-US" altLang="zh-CN" sz="2800" i="1" dirty="0">
                <a:solidFill>
                  <a:schemeClr val="accent1"/>
                </a:solidFill>
                <a:latin typeface="Comic Sans MS" panose="030F0902030302020204" pitchFamily="66" charset="0"/>
                <a:ea typeface="ＭＳ Ｐゴシック" charset="-128"/>
              </a:rPr>
              <a:t>introduction</a:t>
            </a:r>
            <a:r>
              <a:rPr lang="zh-CN" altLang="en-US" sz="2800" i="1" dirty="0">
                <a:solidFill>
                  <a:schemeClr val="accent1"/>
                </a:solidFill>
                <a:latin typeface="Comic Sans MS" panose="030F0902030302020204" pitchFamily="66" charset="0"/>
                <a:ea typeface="ＭＳ Ｐゴシック" charset="-128"/>
              </a:rPr>
              <a:t> </a:t>
            </a:r>
            <a:r>
              <a:rPr lang="en-US" altLang="zh-CN" sz="2800" i="1" dirty="0">
                <a:solidFill>
                  <a:schemeClr val="accent1"/>
                </a:solidFill>
                <a:latin typeface="Comic Sans MS" panose="030F0902030302020204" pitchFamily="66" charset="0"/>
                <a:ea typeface="ＭＳ Ｐゴシック" charset="-128"/>
              </a:rPr>
              <a:t>to</a:t>
            </a:r>
            <a:r>
              <a:rPr lang="zh-CN" altLang="en-US" sz="2800" i="1" dirty="0">
                <a:solidFill>
                  <a:schemeClr val="accent1"/>
                </a:solidFill>
                <a:latin typeface="Comic Sans MS" panose="030F0902030302020204" pitchFamily="66" charset="0"/>
                <a:ea typeface="ＭＳ Ｐゴシック" charset="-128"/>
              </a:rPr>
              <a:t> </a:t>
            </a:r>
            <a:r>
              <a:rPr lang="en-US" altLang="zh-CN" sz="2800" i="1" dirty="0">
                <a:solidFill>
                  <a:schemeClr val="accent1"/>
                </a:solidFill>
                <a:latin typeface="Comic Sans MS" panose="030F0902030302020204" pitchFamily="66" charset="0"/>
                <a:ea typeface="ＭＳ Ｐゴシック" charset="-128"/>
              </a:rPr>
              <a:t>the</a:t>
            </a:r>
            <a:r>
              <a:rPr lang="zh-CN" altLang="en-US" sz="2800" i="1" dirty="0">
                <a:solidFill>
                  <a:schemeClr val="accent1"/>
                </a:solidFill>
                <a:latin typeface="Comic Sans MS" panose="030F0902030302020204" pitchFamily="66" charset="0"/>
                <a:ea typeface="ＭＳ Ｐゴシック" charset="-128"/>
              </a:rPr>
              <a:t> </a:t>
            </a:r>
            <a:r>
              <a:rPr lang="en-US" altLang="zh-CN" sz="2800" i="1" dirty="0">
                <a:solidFill>
                  <a:schemeClr val="accent1"/>
                </a:solidFill>
                <a:latin typeface="Comic Sans MS" panose="030F0902030302020204" pitchFamily="66" charset="0"/>
                <a:ea typeface="ＭＳ Ｐゴシック" charset="-128"/>
              </a:rPr>
              <a:t>Internet</a:t>
            </a:r>
          </a:p>
          <a:p>
            <a:pPr marL="914400" lvl="1" indent="-457200">
              <a:lnSpc>
                <a:spcPct val="150000"/>
              </a:lnSpc>
              <a:buFont typeface="Wingdings" pitchFamily="2" charset="2"/>
              <a:buChar char="Ø"/>
            </a:pPr>
            <a:r>
              <a:rPr lang="en-US" altLang="zh-CN" sz="2400" i="1" dirty="0">
                <a:solidFill>
                  <a:schemeClr val="accent1"/>
                </a:solidFill>
                <a:latin typeface="Comic Sans MS" panose="030F0902030302020204" pitchFamily="66" charset="0"/>
                <a:ea typeface="ＭＳ Ｐゴシック" charset="-128"/>
              </a:rPr>
              <a:t>past</a:t>
            </a:r>
            <a:r>
              <a:rPr lang="zh-CN" altLang="en-US" sz="2400" i="1" dirty="0">
                <a:solidFill>
                  <a:schemeClr val="accent1"/>
                </a:solidFill>
                <a:latin typeface="Comic Sans MS" panose="030F0902030302020204" pitchFamily="66" charset="0"/>
                <a:ea typeface="ＭＳ Ｐゴシック" charset="-128"/>
              </a:rPr>
              <a:t> </a:t>
            </a:r>
            <a:r>
              <a:rPr lang="en-US" altLang="zh-CN" sz="2400" i="1" dirty="0">
                <a:solidFill>
                  <a:schemeClr val="accent1"/>
                </a:solidFill>
                <a:latin typeface="Comic Sans MS" panose="030F0902030302020204" pitchFamily="66" charset="0"/>
                <a:ea typeface="ＭＳ Ｐゴシック" charset="-128"/>
              </a:rPr>
              <a:t>(a</a:t>
            </a:r>
            <a:r>
              <a:rPr lang="zh-CN" altLang="en-US" sz="2400" i="1" dirty="0">
                <a:solidFill>
                  <a:schemeClr val="accent1"/>
                </a:solidFill>
                <a:latin typeface="Comic Sans MS" panose="030F0902030302020204" pitchFamily="66" charset="0"/>
                <a:ea typeface="ＭＳ Ｐゴシック" charset="-128"/>
              </a:rPr>
              <a:t> </a:t>
            </a:r>
            <a:r>
              <a:rPr lang="en-US" altLang="zh-CN" sz="2400" i="1" dirty="0">
                <a:solidFill>
                  <a:schemeClr val="accent1"/>
                </a:solidFill>
                <a:latin typeface="Comic Sans MS" panose="030F0902030302020204" pitchFamily="66" charset="0"/>
                <a:ea typeface="ＭＳ Ｐゴシック" charset="-128"/>
              </a:rPr>
              <a:t>brief</a:t>
            </a:r>
            <a:r>
              <a:rPr lang="zh-CN" altLang="en-US" sz="2400" i="1" dirty="0">
                <a:solidFill>
                  <a:schemeClr val="accent1"/>
                </a:solidFill>
                <a:latin typeface="Comic Sans MS" panose="030F0902030302020204" pitchFamily="66" charset="0"/>
                <a:ea typeface="ＭＳ Ｐゴシック" charset="-128"/>
              </a:rPr>
              <a:t> </a:t>
            </a:r>
            <a:r>
              <a:rPr lang="en-US" altLang="zh-CN" sz="2400" i="1" dirty="0">
                <a:solidFill>
                  <a:schemeClr val="accent1"/>
                </a:solidFill>
                <a:latin typeface="Comic Sans MS" panose="030F0902030302020204" pitchFamily="66" charset="0"/>
                <a:ea typeface="ＭＳ Ｐゴシック" charset="-128"/>
              </a:rPr>
              <a:t>history)</a:t>
            </a:r>
            <a:endParaRPr lang="en-US" altLang="x-none" sz="2400" i="1" dirty="0">
              <a:solidFill>
                <a:schemeClr val="accent1"/>
              </a:solidFill>
              <a:latin typeface="Comic Sans MS" panose="030F0902030302020204" pitchFamily="66" charset="0"/>
              <a:ea typeface="ＭＳ Ｐゴシック" charset="-128"/>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19</a:t>
            </a:fld>
            <a:endParaRPr lang="en-US" altLang="x-none" sz="1600" dirty="0">
              <a:latin typeface="Tahoma" charset="0"/>
            </a:endParaRPr>
          </a:p>
        </p:txBody>
      </p:sp>
      <p:pic>
        <p:nvPicPr>
          <p:cNvPr id="5" name="Picture 6">
            <a:extLst>
              <a:ext uri="{FF2B5EF4-FFF2-40B4-BE49-F238E27FC236}">
                <a16:creationId xmlns:a16="http://schemas.microsoft.com/office/drawing/2014/main" id="{2484F987-7DF1-0845-B4E8-808EA19CBE7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853141" y="1968689"/>
            <a:ext cx="32004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81873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p:txBody>
          <a:bodyPr/>
          <a:lstStyle/>
          <a:p>
            <a:r>
              <a:rPr lang="en-US" sz="3600" dirty="0">
                <a:solidFill>
                  <a:schemeClr val="accent1"/>
                </a:solidFill>
                <a:latin typeface="Comic Sans MS" panose="030F0902030302020204" pitchFamily="66" charset="0"/>
              </a:rPr>
              <a:t>Out</a:t>
            </a:r>
            <a:r>
              <a:rPr lang="en-US" altLang="zh-CN" sz="3600" dirty="0">
                <a:solidFill>
                  <a:schemeClr val="accent1"/>
                </a:solidFill>
                <a:latin typeface="Comic Sans MS" panose="030F0902030302020204" pitchFamily="66" charset="0"/>
              </a:rPr>
              <a:t>line</a:t>
            </a:r>
            <a:endParaRPr lang="en-US" sz="3600" dirty="0">
              <a:solidFill>
                <a:schemeClr val="accent1"/>
              </a:solidFill>
              <a:latin typeface="Comic Sans MS" panose="030F0902030302020204" pitchFamily="66" charset="0"/>
            </a:endParaRP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10929257" cy="4896465"/>
          </a:xfrm>
          <a:prstGeom prst="rect">
            <a:avLst/>
          </a:prstGeom>
          <a:noFill/>
        </p:spPr>
        <p:txBody>
          <a:bodyPr wrap="square" rtlCol="0">
            <a:noAutofit/>
          </a:bodyPr>
          <a:lstStyle/>
          <a:p>
            <a:pPr marL="457200" indent="-457200">
              <a:lnSpc>
                <a:spcPct val="150000"/>
              </a:lnSpc>
              <a:buClr>
                <a:schemeClr val="accent1"/>
              </a:buClr>
              <a:buFont typeface="Wingdings" pitchFamily="2" charset="2"/>
              <a:buChar char="Ø"/>
            </a:pPr>
            <a:r>
              <a:rPr lang="en-US" altLang="zh-CN" sz="2800" i="1" dirty="0">
                <a:solidFill>
                  <a:schemeClr val="accent1"/>
                </a:solidFill>
                <a:latin typeface="Comic Sans MS" panose="030F0902030302020204" pitchFamily="66" charset="0"/>
                <a:ea typeface="ＭＳ Ｐゴシック" charset="-128"/>
              </a:rPr>
              <a:t>Self-introduction</a:t>
            </a:r>
            <a:endParaRPr lang="en-US" altLang="ja-JP" sz="2800" i="1" dirty="0">
              <a:solidFill>
                <a:schemeClr val="accent1"/>
              </a:solidFill>
              <a:latin typeface="Comic Sans MS" panose="030F0902030302020204" pitchFamily="66" charset="0"/>
              <a:ea typeface="ＭＳ Ｐゴシック" charset="-128"/>
            </a:endParaRPr>
          </a:p>
          <a:p>
            <a:pPr marL="457200" indent="-457200">
              <a:lnSpc>
                <a:spcPct val="150000"/>
              </a:lnSpc>
              <a:buFont typeface="Wingdings" pitchFamily="2" charset="2"/>
              <a:buChar char="q"/>
            </a:pPr>
            <a:r>
              <a:rPr lang="en-US" altLang="zh-CN" sz="2800" dirty="0">
                <a:latin typeface="Comic Sans MS" panose="030F0902030302020204" pitchFamily="66" charset="0"/>
                <a:ea typeface="ＭＳ Ｐゴシック" charset="-128"/>
              </a:rPr>
              <a:t>Why</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study</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computer</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networks?</a:t>
            </a:r>
            <a:endParaRPr lang="en-US" altLang="x-none" sz="2800" dirty="0">
              <a:latin typeface="Comic Sans MS" panose="030F0902030302020204" pitchFamily="66" charset="0"/>
              <a:ea typeface="ＭＳ Ｐゴシック" charset="-128"/>
            </a:endParaRPr>
          </a:p>
          <a:p>
            <a:pPr marL="457200" indent="-457200">
              <a:lnSpc>
                <a:spcPct val="150000"/>
              </a:lnSpc>
              <a:buFont typeface="Wingdings" pitchFamily="2" charset="2"/>
              <a:buChar char="q"/>
            </a:pPr>
            <a:r>
              <a:rPr lang="en-US" altLang="x-none" sz="2800" dirty="0">
                <a:latin typeface="Comic Sans MS" panose="030F0902030302020204" pitchFamily="66" charset="0"/>
                <a:ea typeface="ＭＳ Ｐゴシック" charset="-128"/>
              </a:rPr>
              <a:t>What is a network protocol?</a:t>
            </a:r>
          </a:p>
          <a:p>
            <a:pPr marL="457200" indent="-457200">
              <a:lnSpc>
                <a:spcPct val="150000"/>
              </a:lnSpc>
              <a:buFont typeface="Wingdings" pitchFamily="2" charset="2"/>
              <a:buChar char="q"/>
            </a:pPr>
            <a:r>
              <a:rPr lang="en-US" altLang="x-none" sz="2800" dirty="0">
                <a:latin typeface="Comic Sans MS" panose="030F0902030302020204" pitchFamily="66" charset="0"/>
                <a:ea typeface="ＭＳ Ｐゴシック" charset="-128"/>
              </a:rPr>
              <a:t>A brief introduction to the Internet: past and present</a:t>
            </a:r>
          </a:p>
          <a:p>
            <a:pPr marL="457200" indent="-457200">
              <a:lnSpc>
                <a:spcPct val="150000"/>
              </a:lnSpc>
              <a:buFont typeface="Wingdings" pitchFamily="2" charset="2"/>
              <a:buChar char="q"/>
            </a:pPr>
            <a:r>
              <a:rPr lang="en-US" altLang="x-none" sz="2800" dirty="0">
                <a:latin typeface="Comic Sans MS" panose="030F0902030302020204" pitchFamily="66" charset="0"/>
                <a:ea typeface="ＭＳ Ｐゴシック" charset="-128"/>
              </a:rPr>
              <a:t>Summary</a:t>
            </a:r>
          </a:p>
          <a:p>
            <a:endParaRPr lang="en-US" dirty="0">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2</a:t>
            </a:fld>
            <a:endParaRPr lang="en-US" altLang="x-none" sz="1600" dirty="0">
              <a:latin typeface="Tahoma" charset="0"/>
            </a:endParaRPr>
          </a:p>
        </p:txBody>
      </p:sp>
    </p:spTree>
    <p:extLst>
      <p:ext uri="{BB962C8B-B14F-4D97-AF65-F5344CB8AC3E}">
        <p14:creationId xmlns:p14="http://schemas.microsoft.com/office/powerpoint/2010/main" val="1525559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69729"/>
            <a:ext cx="8992694" cy="914400"/>
          </a:xfrm>
        </p:spPr>
        <p:txBody>
          <a:bodyPr/>
          <a:lstStyle/>
          <a:p>
            <a:r>
              <a:rPr lang="en-US" sz="3600" dirty="0">
                <a:solidFill>
                  <a:schemeClr val="accent1"/>
                </a:solidFill>
                <a:latin typeface="Comic Sans MS" panose="030F0902030302020204" pitchFamily="66" charset="0"/>
              </a:rPr>
              <a:t>Prelude: </a:t>
            </a:r>
            <a:br>
              <a:rPr lang="en-US" sz="3600" dirty="0">
                <a:solidFill>
                  <a:schemeClr val="accent1"/>
                </a:solidFill>
                <a:latin typeface="Comic Sans MS" panose="030F0902030302020204" pitchFamily="66" charset="0"/>
              </a:rPr>
            </a:br>
            <a:r>
              <a:rPr lang="en-US" sz="3600" dirty="0">
                <a:solidFill>
                  <a:schemeClr val="accent1"/>
                </a:solidFill>
                <a:latin typeface="Comic Sans MS" panose="030F0902030302020204" pitchFamily="66" charset="0"/>
              </a:rPr>
              <a:t>Packet Switching and ARPANET</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30" y="1371600"/>
            <a:ext cx="10549442"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000" b="1" dirty="0">
                <a:latin typeface="Comic Sans MS" charset="0"/>
              </a:rPr>
              <a:t>1957</a:t>
            </a:r>
          </a:p>
          <a:p>
            <a:pPr marL="914400" lvl="1" indent="-457200">
              <a:lnSpc>
                <a:spcPct val="114000"/>
              </a:lnSpc>
              <a:buClr>
                <a:schemeClr val="accent1"/>
              </a:buClr>
              <a:buFont typeface="Courier New" panose="02070309020205020404" pitchFamily="49" charset="0"/>
              <a:buChar char="o"/>
            </a:pPr>
            <a:r>
              <a:rPr lang="en-US" altLang="x-none" sz="2000" dirty="0">
                <a:latin typeface="Comic Sans MS" charset="0"/>
              </a:rPr>
              <a:t>USSR launched Sputnik; US DoD formed Advanced Research Projects Agency (ARPA)</a:t>
            </a:r>
          </a:p>
          <a:p>
            <a:pPr marL="457200" indent="-457200">
              <a:lnSpc>
                <a:spcPct val="114000"/>
              </a:lnSpc>
              <a:buClr>
                <a:schemeClr val="accent1"/>
              </a:buClr>
              <a:buFont typeface="Wingdings" pitchFamily="2" charset="2"/>
              <a:buChar char="q"/>
            </a:pPr>
            <a:r>
              <a:rPr lang="en-US" altLang="x-none" sz="2000" b="1" dirty="0">
                <a:latin typeface="Comic Sans MS" charset="0"/>
              </a:rPr>
              <a:t>1961</a:t>
            </a:r>
          </a:p>
          <a:p>
            <a:pPr marL="914400" lvl="1" indent="-457200">
              <a:lnSpc>
                <a:spcPct val="114000"/>
              </a:lnSpc>
              <a:buClr>
                <a:schemeClr val="accent1"/>
              </a:buClr>
              <a:buFont typeface="Courier New" panose="02070309020205020404" pitchFamily="49" charset="0"/>
              <a:buChar char="o"/>
            </a:pPr>
            <a:r>
              <a:rPr lang="en-US" altLang="x-none" sz="2000" dirty="0">
                <a:latin typeface="Comic Sans MS" charset="0"/>
              </a:rPr>
              <a:t>First paper by Len Kleinrock on packet switching theory</a:t>
            </a:r>
          </a:p>
          <a:p>
            <a:pPr marL="457200" indent="-457200">
              <a:lnSpc>
                <a:spcPct val="114000"/>
              </a:lnSpc>
              <a:buClr>
                <a:schemeClr val="accent1"/>
              </a:buClr>
              <a:buFont typeface="Wingdings" pitchFamily="2" charset="2"/>
              <a:buChar char="q"/>
            </a:pPr>
            <a:r>
              <a:rPr lang="en-US" altLang="x-none" sz="2000" b="1" dirty="0">
                <a:latin typeface="Comic Sans MS" charset="0"/>
              </a:rPr>
              <a:t>1964</a:t>
            </a:r>
          </a:p>
          <a:p>
            <a:pPr marL="914400" lvl="1" indent="-457200">
              <a:lnSpc>
                <a:spcPct val="114000"/>
              </a:lnSpc>
              <a:buClr>
                <a:schemeClr val="accent1"/>
              </a:buClr>
              <a:buFont typeface="Courier New" panose="02070309020205020404" pitchFamily="49" charset="0"/>
              <a:buChar char="o"/>
            </a:pPr>
            <a:r>
              <a:rPr lang="en-US" altLang="x-none" sz="2000" dirty="0">
                <a:latin typeface="Comic Sans MS" charset="0"/>
              </a:rPr>
              <a:t>Paul Baran from RAND on design of packet switching networks</a:t>
            </a:r>
          </a:p>
          <a:p>
            <a:pPr marL="457200" indent="-457200">
              <a:lnSpc>
                <a:spcPct val="114000"/>
              </a:lnSpc>
              <a:buClr>
                <a:schemeClr val="accent1"/>
              </a:buClr>
              <a:buFont typeface="Wingdings" pitchFamily="2" charset="2"/>
              <a:buChar char="q"/>
            </a:pPr>
            <a:r>
              <a:rPr lang="en-US" altLang="x-none" sz="2000" b="1" dirty="0">
                <a:latin typeface="Comic Sans MS" charset="0"/>
              </a:rPr>
              <a:t>1965-1968</a:t>
            </a:r>
          </a:p>
          <a:p>
            <a:pPr marL="914400" lvl="1" indent="-457200">
              <a:lnSpc>
                <a:spcPct val="114000"/>
              </a:lnSpc>
              <a:buClr>
                <a:schemeClr val="accent1"/>
              </a:buClr>
              <a:buFont typeface="Courier New" panose="02070309020205020404" pitchFamily="49" charset="0"/>
              <a:buChar char="o"/>
            </a:pPr>
            <a:r>
              <a:rPr lang="en-US" altLang="x-none" sz="2000" dirty="0">
                <a:latin typeface="Comic Sans MS" charset="0"/>
              </a:rPr>
              <a:t>ARPANET plan</a:t>
            </a:r>
          </a:p>
          <a:p>
            <a:pPr marL="914400" lvl="1" indent="-457200">
              <a:lnSpc>
                <a:spcPct val="114000"/>
              </a:lnSpc>
              <a:buClr>
                <a:schemeClr val="accent1"/>
              </a:buClr>
              <a:buFont typeface="Courier New" panose="02070309020205020404" pitchFamily="49" charset="0"/>
              <a:buChar char="o"/>
            </a:pPr>
            <a:r>
              <a:rPr lang="en-US" altLang="x-none" sz="2000" dirty="0">
                <a:latin typeface="Comic Sans MS" charset="0"/>
              </a:rPr>
              <a:t>Bolt Beranek and Newman, </a:t>
            </a:r>
            <a:br>
              <a:rPr lang="en-US" altLang="x-none" sz="2000" dirty="0">
                <a:latin typeface="Comic Sans MS" charset="0"/>
              </a:rPr>
            </a:br>
            <a:r>
              <a:rPr lang="en-US" altLang="x-none" sz="2000" dirty="0">
                <a:latin typeface="Comic Sans MS" charset="0"/>
              </a:rPr>
              <a:t>Inc. (BBN), a small company, </a:t>
            </a:r>
            <a:br>
              <a:rPr lang="en-US" altLang="x-none" sz="2000" dirty="0">
                <a:latin typeface="Comic Sans MS" charset="0"/>
              </a:rPr>
            </a:br>
            <a:r>
              <a:rPr lang="en-US" altLang="x-none" sz="2000" dirty="0">
                <a:latin typeface="Comic Sans MS" charset="0"/>
              </a:rPr>
              <a:t>was awarded Packet Switch </a:t>
            </a:r>
            <a:br>
              <a:rPr lang="en-US" altLang="x-none" sz="2000" dirty="0">
                <a:latin typeface="Comic Sans MS" charset="0"/>
              </a:rPr>
            </a:br>
            <a:r>
              <a:rPr lang="en-US" altLang="x-none" sz="2000" dirty="0">
                <a:latin typeface="Comic Sans MS" charset="0"/>
              </a:rPr>
              <a:t>contract to build Interface </a:t>
            </a:r>
            <a:br>
              <a:rPr lang="en-US" altLang="x-none" sz="2000" dirty="0">
                <a:latin typeface="Comic Sans MS" charset="0"/>
              </a:rPr>
            </a:br>
            <a:r>
              <a:rPr lang="en-US" altLang="x-none" sz="2000" dirty="0">
                <a:latin typeface="Comic Sans MS" charset="0"/>
              </a:rPr>
              <a:t>Message Processors (IMPs) </a:t>
            </a: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20</a:t>
            </a:fld>
            <a:endParaRPr lang="en-US" altLang="x-none" sz="1600" dirty="0">
              <a:latin typeface="Tahoma" charset="0"/>
            </a:endParaRPr>
          </a:p>
        </p:txBody>
      </p:sp>
      <p:pic>
        <p:nvPicPr>
          <p:cNvPr id="8" name="Picture 4">
            <a:extLst>
              <a:ext uri="{FF2B5EF4-FFF2-40B4-BE49-F238E27FC236}">
                <a16:creationId xmlns:a16="http://schemas.microsoft.com/office/drawing/2014/main" id="{DA11B89D-F328-D04C-9F63-78AB7D7B218B}"/>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a:xfrm>
            <a:off x="7387188" y="3876337"/>
            <a:ext cx="4349750" cy="1830388"/>
          </a:xfrm>
          <a:prstGeom prst="rect">
            <a:avLst/>
          </a:prstGeom>
          <a:noFill/>
        </p:spPr>
      </p:pic>
      <p:pic>
        <p:nvPicPr>
          <p:cNvPr id="9" name="Picture 8">
            <a:extLst>
              <a:ext uri="{FF2B5EF4-FFF2-40B4-BE49-F238E27FC236}">
                <a16:creationId xmlns:a16="http://schemas.microsoft.com/office/drawing/2014/main" id="{50313756-4EA5-BF46-AF6E-0A46BF01EDB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84612" y="4359810"/>
            <a:ext cx="1803400" cy="1346915"/>
          </a:xfrm>
          <a:prstGeom prst="rect">
            <a:avLst/>
          </a:prstGeom>
        </p:spPr>
      </p:pic>
      <p:pic>
        <p:nvPicPr>
          <p:cNvPr id="10" name="Picture 9">
            <a:extLst>
              <a:ext uri="{FF2B5EF4-FFF2-40B4-BE49-F238E27FC236}">
                <a16:creationId xmlns:a16="http://schemas.microsoft.com/office/drawing/2014/main" id="{C8C396B9-3259-6A4C-BC8D-9DFBAC861D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292964" y="1660327"/>
            <a:ext cx="4375150" cy="3281363"/>
          </a:xfrm>
          <a:prstGeom prst="rect">
            <a:avLst/>
          </a:prstGeom>
        </p:spPr>
      </p:pic>
      <p:pic>
        <p:nvPicPr>
          <p:cNvPr id="11" name="Picture 10">
            <a:extLst>
              <a:ext uri="{FF2B5EF4-FFF2-40B4-BE49-F238E27FC236}">
                <a16:creationId xmlns:a16="http://schemas.microsoft.com/office/drawing/2014/main" id="{9AC7C698-70E1-1A43-91CE-EF38FCF0EA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7788052" y="1711732"/>
            <a:ext cx="4238067" cy="3178551"/>
          </a:xfrm>
          <a:prstGeom prst="rect">
            <a:avLst/>
          </a:prstGeom>
        </p:spPr>
      </p:pic>
      <p:pic>
        <p:nvPicPr>
          <p:cNvPr id="12" name="Picture 11">
            <a:extLst>
              <a:ext uri="{FF2B5EF4-FFF2-40B4-BE49-F238E27FC236}">
                <a16:creationId xmlns:a16="http://schemas.microsoft.com/office/drawing/2014/main" id="{6F2FEC93-BD37-D744-9C6D-5AEC9A8974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4193334" y="1867694"/>
            <a:ext cx="3968748" cy="2976561"/>
          </a:xfrm>
          <a:prstGeom prst="rect">
            <a:avLst/>
          </a:prstGeom>
        </p:spPr>
      </p:pic>
    </p:spTree>
    <p:extLst>
      <p:ext uri="{BB962C8B-B14F-4D97-AF65-F5344CB8AC3E}">
        <p14:creationId xmlns:p14="http://schemas.microsoft.com/office/powerpoint/2010/main" val="1640774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24047"/>
            <a:ext cx="8992694" cy="914400"/>
          </a:xfrm>
        </p:spPr>
        <p:txBody>
          <a:bodyPr/>
          <a:lstStyle/>
          <a:p>
            <a:r>
              <a:rPr lang="en-US" sz="3600" dirty="0">
                <a:solidFill>
                  <a:schemeClr val="accent1"/>
                </a:solidFill>
                <a:latin typeface="Comic Sans MS" panose="030F0902030302020204" pitchFamily="66" charset="0"/>
              </a:rPr>
              <a:t>Internet 1.0: Initial ARPANET</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30" y="1371600"/>
            <a:ext cx="10422694"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800" dirty="0">
                <a:latin typeface="Comic Sans MS" charset="0"/>
              </a:rPr>
              <a:t>1969</a:t>
            </a:r>
          </a:p>
          <a:p>
            <a:pPr marL="914400" lvl="1" indent="-457200">
              <a:lnSpc>
                <a:spcPct val="114000"/>
              </a:lnSpc>
              <a:buClr>
                <a:schemeClr val="accent1"/>
              </a:buClr>
              <a:buFont typeface="Courier New" panose="02070309020205020404" pitchFamily="49" charset="0"/>
              <a:buChar char="o"/>
            </a:pPr>
            <a:r>
              <a:rPr lang="en-US" altLang="x-none" sz="2400" dirty="0">
                <a:latin typeface="Comic Sans MS" charset="0"/>
              </a:rPr>
              <a:t>ARPANET commissioned: 4 nodes, 50kbps</a:t>
            </a:r>
            <a:endParaRPr lang="en-US" altLang="zh-CN" sz="2400" dirty="0">
              <a:latin typeface="Comic Sans MS" panose="030F0902030302020204" pitchFamily="66" charset="0"/>
              <a:ea typeface="ＭＳ Ｐゴシック" charset="-128"/>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21</a:t>
            </a:fld>
            <a:endParaRPr lang="en-US" altLang="x-none" sz="1600" dirty="0">
              <a:latin typeface="Tahoma" charset="0"/>
            </a:endParaRPr>
          </a:p>
        </p:txBody>
      </p:sp>
      <p:pic>
        <p:nvPicPr>
          <p:cNvPr id="5" name="Picture 6" descr="1969_4-node_map">
            <a:extLst>
              <a:ext uri="{FF2B5EF4-FFF2-40B4-BE49-F238E27FC236}">
                <a16:creationId xmlns:a16="http://schemas.microsoft.com/office/drawing/2014/main" id="{F77F2CD2-C7D6-1C4D-BE7B-EC2C502F385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770330" y="2426328"/>
            <a:ext cx="4078639" cy="3709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064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24047"/>
            <a:ext cx="8992694" cy="914400"/>
          </a:xfrm>
        </p:spPr>
        <p:txBody>
          <a:bodyPr/>
          <a:lstStyle/>
          <a:p>
            <a:r>
              <a:rPr lang="en-US" sz="3600" dirty="0">
                <a:solidFill>
                  <a:schemeClr val="accent1"/>
                </a:solidFill>
                <a:latin typeface="Comic Sans MS" panose="030F0902030302020204" pitchFamily="66" charset="0"/>
              </a:rPr>
              <a:t>Initial Expansion of the ARPANET</a:t>
            </a: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22</a:t>
            </a:fld>
            <a:endParaRPr lang="en-US" altLang="x-none" sz="1600" dirty="0">
              <a:latin typeface="Tahoma" charset="0"/>
            </a:endParaRPr>
          </a:p>
        </p:txBody>
      </p:sp>
      <p:pic>
        <p:nvPicPr>
          <p:cNvPr id="8" name="Picture 3">
            <a:extLst>
              <a:ext uri="{FF2B5EF4-FFF2-40B4-BE49-F238E27FC236}">
                <a16:creationId xmlns:a16="http://schemas.microsoft.com/office/drawing/2014/main" id="{E0B991A0-FBC3-8241-9235-99D8885C1DF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a:xfrm>
            <a:off x="1899279" y="1138447"/>
            <a:ext cx="8388350" cy="5018088"/>
          </a:xfrm>
          <a:prstGeom prst="rect">
            <a:avLst/>
          </a:prstGeom>
        </p:spPr>
      </p:pic>
      <p:sp>
        <p:nvSpPr>
          <p:cNvPr id="9" name="Text Box 10">
            <a:extLst>
              <a:ext uri="{FF2B5EF4-FFF2-40B4-BE49-F238E27FC236}">
                <a16:creationId xmlns:a16="http://schemas.microsoft.com/office/drawing/2014/main" id="{292D307D-85F2-DD41-8512-2D22FCF00416}"/>
              </a:ext>
            </a:extLst>
          </p:cNvPr>
          <p:cNvSpPr txBox="1">
            <a:spLocks noChangeArrowheads="1"/>
          </p:cNvSpPr>
          <p:nvPr/>
        </p:nvSpPr>
        <p:spPr bwMode="auto">
          <a:xfrm>
            <a:off x="2164392" y="6040647"/>
            <a:ext cx="7753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600"/>
              <a:t>RFC</a:t>
            </a:r>
            <a:r>
              <a:rPr lang="en-US" altLang="x-none" sz="1600"/>
              <a:t> 527: ARPAWOCKY; </a:t>
            </a:r>
            <a:r>
              <a:rPr lang="en-US" altLang="zh-CN" sz="1600"/>
              <a:t> RFC</a:t>
            </a:r>
            <a:r>
              <a:rPr lang="en-US" altLang="x-none" sz="1600"/>
              <a:t> 602: The Stockings Were Hung by the Chimney with Care </a:t>
            </a:r>
          </a:p>
        </p:txBody>
      </p:sp>
    </p:spTree>
    <p:extLst>
      <p:ext uri="{BB962C8B-B14F-4D97-AF65-F5344CB8AC3E}">
        <p14:creationId xmlns:p14="http://schemas.microsoft.com/office/powerpoint/2010/main" val="3125246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78782"/>
            <a:ext cx="8992694" cy="914400"/>
          </a:xfrm>
        </p:spPr>
        <p:txBody>
          <a:bodyPr/>
          <a:lstStyle/>
          <a:p>
            <a:r>
              <a:rPr lang="en-US" sz="3600" dirty="0">
                <a:solidFill>
                  <a:schemeClr val="accent1"/>
                </a:solidFill>
                <a:latin typeface="Comic Sans MS" panose="030F0902030302020204" pitchFamily="66" charset="0"/>
              </a:rPr>
              <a:t>The Internet Becomes </a:t>
            </a:r>
            <a:r>
              <a:rPr lang="en-US" sz="3600" dirty="0">
                <a:solidFill>
                  <a:srgbClr val="FF0000"/>
                </a:solidFill>
                <a:latin typeface="Comic Sans MS" panose="030F0902030302020204" pitchFamily="66" charset="0"/>
              </a:rPr>
              <a:t>a Network of Networks</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10341213"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400" dirty="0">
                <a:latin typeface="Comic Sans MS" charset="0"/>
              </a:rPr>
              <a:t>1970: </a:t>
            </a:r>
            <a:r>
              <a:rPr lang="en-US" altLang="x-none" sz="2400" dirty="0" err="1">
                <a:latin typeface="Comic Sans MS" charset="0"/>
              </a:rPr>
              <a:t>ALOHAnet</a:t>
            </a:r>
            <a:r>
              <a:rPr lang="en-US" altLang="x-none" sz="2400" dirty="0">
                <a:latin typeface="Comic Sans MS" charset="0"/>
              </a:rPr>
              <a:t>, the first packet radio network, developed by Norman Abramson, </a:t>
            </a:r>
            <a:r>
              <a:rPr lang="en-US" altLang="x-none" sz="2400" dirty="0" err="1">
                <a:latin typeface="Comic Sans MS" charset="0"/>
              </a:rPr>
              <a:t>Univ</a:t>
            </a:r>
            <a:r>
              <a:rPr lang="en-US" altLang="x-none" sz="2400" dirty="0">
                <a:latin typeface="Comic Sans MS" charset="0"/>
              </a:rPr>
              <a:t> of Hawaii, </a:t>
            </a:r>
            <a:r>
              <a:rPr lang="en-US" altLang="x-none" sz="2400" dirty="0" err="1">
                <a:latin typeface="Comic Sans MS" charset="0"/>
              </a:rPr>
              <a:t>becomed</a:t>
            </a:r>
            <a:r>
              <a:rPr lang="en-US" altLang="x-none" sz="2400" dirty="0">
                <a:latin typeface="Comic Sans MS" charset="0"/>
              </a:rPr>
              <a:t> operational</a:t>
            </a:r>
            <a:br>
              <a:rPr lang="en-US" altLang="x-none" sz="2400" dirty="0">
                <a:latin typeface="Comic Sans MS" charset="0"/>
              </a:rPr>
            </a:br>
            <a:endParaRPr lang="en-US" altLang="x-none" sz="2400" dirty="0">
              <a:latin typeface="Comic Sans MS" charset="0"/>
            </a:endParaRPr>
          </a:p>
          <a:p>
            <a:pPr marL="457200" indent="-457200">
              <a:lnSpc>
                <a:spcPct val="114000"/>
              </a:lnSpc>
              <a:buClr>
                <a:schemeClr val="accent1"/>
              </a:buClr>
              <a:buFont typeface="Wingdings" pitchFamily="2" charset="2"/>
              <a:buChar char="q"/>
            </a:pPr>
            <a:r>
              <a:rPr lang="en-US" altLang="x-none" sz="2400" dirty="0">
                <a:latin typeface="Comic Sans MS" charset="0"/>
              </a:rPr>
              <a:t>1973: Bob Kahn posed the Internet problem---how to connect ARPANET, packet radio network, and satellite network</a:t>
            </a:r>
            <a:br>
              <a:rPr lang="en-US" altLang="x-none" sz="2400" dirty="0">
                <a:latin typeface="Comic Sans MS" charset="0"/>
              </a:rPr>
            </a:br>
            <a:endParaRPr lang="en-US" altLang="x-none" sz="2400" dirty="0">
              <a:latin typeface="Comic Sans MS" charset="0"/>
            </a:endParaRPr>
          </a:p>
          <a:p>
            <a:pPr marL="457200" indent="-457200">
              <a:lnSpc>
                <a:spcPct val="114000"/>
              </a:lnSpc>
              <a:buClr>
                <a:schemeClr val="accent1"/>
              </a:buClr>
              <a:buFont typeface="Wingdings" pitchFamily="2" charset="2"/>
              <a:buChar char="q"/>
            </a:pPr>
            <a:r>
              <a:rPr lang="en-US" altLang="x-none" sz="2400" dirty="0">
                <a:latin typeface="Comic Sans MS" charset="0"/>
              </a:rPr>
              <a:t>1974: </a:t>
            </a:r>
            <a:r>
              <a:rPr lang="en-US" altLang="x-none" sz="2400" dirty="0" err="1">
                <a:latin typeface="Comic Sans MS" charset="0"/>
              </a:rPr>
              <a:t>Vint</a:t>
            </a:r>
            <a:r>
              <a:rPr lang="en-US" altLang="x-none" sz="2400" dirty="0">
                <a:latin typeface="Comic Sans MS" charset="0"/>
              </a:rPr>
              <a:t> Cerf, Bob Kahn published initial design of TCP (NCP) to connect multiple networks</a:t>
            </a:r>
          </a:p>
          <a:p>
            <a:pPr>
              <a:lnSpc>
                <a:spcPct val="114000"/>
              </a:lnSpc>
              <a:buClr>
                <a:schemeClr val="accent1"/>
              </a:buClr>
            </a:pPr>
            <a:r>
              <a:rPr lang="en-US" altLang="x-none" sz="2400" dirty="0">
                <a:latin typeface="Comic Sans MS" charset="0"/>
              </a:rPr>
              <a:t>	- 1978: TCP (NCP) split to TCP/IP</a:t>
            </a:r>
          </a:p>
          <a:p>
            <a:pPr>
              <a:lnSpc>
                <a:spcPct val="114000"/>
              </a:lnSpc>
              <a:buClr>
                <a:schemeClr val="accent1"/>
              </a:buClr>
            </a:pPr>
            <a:r>
              <a:rPr lang="en-US" altLang="x-none" sz="2400" dirty="0">
                <a:latin typeface="Comic Sans MS" charset="0"/>
              </a:rPr>
              <a:t>	- 1983: TCP (NCP) converted to TCP/IP (Jan. 1)</a:t>
            </a:r>
          </a:p>
          <a:p>
            <a:pPr marL="914400" lvl="1" indent="-457200">
              <a:lnSpc>
                <a:spcPct val="114000"/>
              </a:lnSpc>
              <a:buClr>
                <a:schemeClr val="accent1"/>
              </a:buClr>
              <a:buFont typeface="Courier New" panose="02070309020205020404" pitchFamily="49" charset="0"/>
              <a:buChar char="o"/>
            </a:pPr>
            <a:endParaRPr lang="en-US" altLang="zh-CN" sz="2400" dirty="0">
              <a:latin typeface="Comic Sans MS" panose="030F0902030302020204" pitchFamily="66" charset="0"/>
              <a:ea typeface="ＭＳ Ｐゴシック" charset="-128"/>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23</a:t>
            </a:fld>
            <a:endParaRPr lang="en-US" altLang="x-none" sz="1600" dirty="0">
              <a:latin typeface="Tahoma" charset="0"/>
            </a:endParaRPr>
          </a:p>
        </p:txBody>
      </p:sp>
    </p:spTree>
    <p:extLst>
      <p:ext uri="{BB962C8B-B14F-4D97-AF65-F5344CB8AC3E}">
        <p14:creationId xmlns:p14="http://schemas.microsoft.com/office/powerpoint/2010/main" val="1469977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78782"/>
            <a:ext cx="8992694" cy="914400"/>
          </a:xfrm>
        </p:spPr>
        <p:txBody>
          <a:bodyPr/>
          <a:lstStyle/>
          <a:p>
            <a:r>
              <a:rPr lang="en-US" sz="3600" dirty="0">
                <a:solidFill>
                  <a:schemeClr val="accent1"/>
                </a:solidFill>
                <a:latin typeface="Comic Sans MS" panose="030F0902030302020204" pitchFamily="66" charset="0"/>
              </a:rPr>
              <a:t>Growth of the Internet</a:t>
            </a:r>
            <a:endParaRPr lang="en-US" sz="3600" dirty="0">
              <a:solidFill>
                <a:srgbClr val="FF0000"/>
              </a:solidFill>
              <a:latin typeface="Comic Sans MS" panose="030F0902030302020204" pitchFamily="66" charset="0"/>
            </a:endParaRP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35388"/>
            <a:ext cx="10341213"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000" dirty="0">
                <a:latin typeface="Comic Sans MS" charset="0"/>
              </a:rPr>
              <a:t>1981: BITNET (Because It’s Time </a:t>
            </a:r>
            <a:r>
              <a:rPr lang="en-US" altLang="x-none" sz="2000" dirty="0" err="1">
                <a:latin typeface="Comic Sans MS" charset="0"/>
              </a:rPr>
              <a:t>NETwork</a:t>
            </a:r>
            <a:r>
              <a:rPr lang="en-US" altLang="x-none" sz="2000" dirty="0">
                <a:latin typeface="Comic Sans MS" charset="0"/>
              </a:rPr>
              <a:t>) between CUNY and Yale</a:t>
            </a:r>
          </a:p>
          <a:p>
            <a:pPr marL="457200" indent="-457200">
              <a:lnSpc>
                <a:spcPct val="114000"/>
              </a:lnSpc>
              <a:buClr>
                <a:schemeClr val="accent1"/>
              </a:buClr>
              <a:buFont typeface="Wingdings" pitchFamily="2" charset="2"/>
              <a:buChar char="q"/>
            </a:pPr>
            <a:r>
              <a:rPr lang="en-US" altLang="x-none" sz="2000" dirty="0">
                <a:latin typeface="Comic Sans MS" charset="0"/>
              </a:rPr>
              <a:t>1986: NSF builds NSFNET as backbone, links 6 supercomputer centers,  56 kbps; this allows an explosion of connections, especially from universities</a:t>
            </a:r>
          </a:p>
          <a:p>
            <a:pPr marL="457200" indent="-457200">
              <a:lnSpc>
                <a:spcPct val="114000"/>
              </a:lnSpc>
              <a:buClr>
                <a:schemeClr val="accent1"/>
              </a:buClr>
              <a:buFont typeface="Wingdings" pitchFamily="2" charset="2"/>
              <a:buChar char="q"/>
            </a:pPr>
            <a:r>
              <a:rPr lang="en-US" altLang="x-none" sz="2000" dirty="0">
                <a:latin typeface="Comic Sans MS" charset="0"/>
              </a:rPr>
              <a:t>1987: 10,000 hosts</a:t>
            </a:r>
          </a:p>
          <a:p>
            <a:pPr marL="457200" indent="-457200">
              <a:lnSpc>
                <a:spcPct val="114000"/>
              </a:lnSpc>
              <a:buClr>
                <a:schemeClr val="accent1"/>
              </a:buClr>
              <a:buFont typeface="Wingdings" pitchFamily="2" charset="2"/>
              <a:buChar char="q"/>
            </a:pPr>
            <a:r>
              <a:rPr lang="en-US" altLang="x-none" sz="2000" dirty="0">
                <a:latin typeface="Comic Sans MS" charset="0"/>
              </a:rPr>
              <a:t>1987</a:t>
            </a:r>
            <a:r>
              <a:rPr lang="en-US" altLang="zh-CN" sz="2000" dirty="0">
                <a:latin typeface="Comic Sans MS" charset="0"/>
              </a:rPr>
              <a:t>:</a:t>
            </a:r>
            <a:r>
              <a:rPr lang="en-US" altLang="x-none" sz="2000" dirty="0">
                <a:latin typeface="Comic Sans MS" charset="0"/>
              </a:rPr>
              <a:t> </a:t>
            </a:r>
            <a:r>
              <a:rPr lang="en-US" altLang="x-none" sz="2000" dirty="0">
                <a:solidFill>
                  <a:srgbClr val="C00000"/>
                </a:solidFill>
                <a:latin typeface="Comic Sans MS" charset="0"/>
              </a:rPr>
              <a:t>China's first email "Across the Great Wall we can reach every corner in the world" sent to Germany</a:t>
            </a:r>
          </a:p>
          <a:p>
            <a:pPr marL="457200" indent="-457200">
              <a:lnSpc>
                <a:spcPct val="114000"/>
              </a:lnSpc>
              <a:buClr>
                <a:schemeClr val="accent1"/>
              </a:buClr>
              <a:buFont typeface="Wingdings" pitchFamily="2" charset="2"/>
              <a:buChar char="q"/>
            </a:pPr>
            <a:r>
              <a:rPr lang="en-US" altLang="x-none" sz="2000" dirty="0">
                <a:latin typeface="Comic Sans MS" charset="0"/>
              </a:rPr>
              <a:t>1988: Internet congestion collapse; TCP congestion control</a:t>
            </a:r>
          </a:p>
          <a:p>
            <a:pPr marL="457200" indent="-457200">
              <a:lnSpc>
                <a:spcPct val="114000"/>
              </a:lnSpc>
              <a:buClr>
                <a:schemeClr val="accent1"/>
              </a:buClr>
              <a:buFont typeface="Wingdings" pitchFamily="2" charset="2"/>
              <a:buChar char="q"/>
            </a:pPr>
            <a:r>
              <a:rPr lang="en-US" altLang="x-none" sz="2000" dirty="0">
                <a:latin typeface="Comic Sans MS" charset="0"/>
              </a:rPr>
              <a:t>1989: 100,000 hosts</a:t>
            </a:r>
            <a:endParaRPr lang="en-US" altLang="zh-CN" sz="2000" dirty="0">
              <a:latin typeface="Comic Sans MS" panose="030F0902030302020204" pitchFamily="66" charset="0"/>
              <a:ea typeface="ＭＳ Ｐゴシック" charset="-128"/>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24</a:t>
            </a:fld>
            <a:endParaRPr lang="en-US" altLang="x-none" sz="1600" dirty="0">
              <a:latin typeface="Tahoma" charset="0"/>
            </a:endParaRPr>
          </a:p>
        </p:txBody>
      </p:sp>
      <p:sp>
        <p:nvSpPr>
          <p:cNvPr id="3" name="Rectangle 2">
            <a:extLst>
              <a:ext uri="{FF2B5EF4-FFF2-40B4-BE49-F238E27FC236}">
                <a16:creationId xmlns:a16="http://schemas.microsoft.com/office/drawing/2014/main" id="{6253CA09-C2B1-514F-A3E9-075F79085696}"/>
              </a:ext>
            </a:extLst>
          </p:cNvPr>
          <p:cNvSpPr/>
          <p:nvPr/>
        </p:nvSpPr>
        <p:spPr>
          <a:xfrm>
            <a:off x="6714651" y="3690316"/>
            <a:ext cx="6566782" cy="2856167"/>
          </a:xfrm>
          <a:prstGeom prst="rect">
            <a:avLst/>
          </a:prstGeom>
        </p:spPr>
        <p:txBody>
          <a:bodyPr wrap="square">
            <a:spAutoFit/>
          </a:bodyPr>
          <a:lstStyle/>
          <a:p>
            <a:pPr>
              <a:spcBef>
                <a:spcPct val="20000"/>
              </a:spcBef>
              <a:buClr>
                <a:schemeClr val="accent2"/>
              </a:buClr>
              <a:buSzPct val="85000"/>
            </a:pPr>
            <a:r>
              <a:rPr lang="zh-CN" altLang="en-US" sz="1600" dirty="0">
                <a:latin typeface="Comic Sans MS" charset="0"/>
              </a:rPr>
              <a:t>                 </a:t>
            </a:r>
            <a:r>
              <a:rPr lang="en-US" altLang="zh-CN" sz="1600" dirty="0">
                <a:latin typeface="Comic Sans MS" charset="0"/>
              </a:rPr>
              <a:t>RFC</a:t>
            </a:r>
            <a:r>
              <a:rPr lang="en-US" altLang="x-none" sz="1600" dirty="0">
                <a:latin typeface="Comic Sans MS" charset="0"/>
              </a:rPr>
              <a:t> 1121: Act One – The Poem</a:t>
            </a:r>
            <a:br>
              <a:rPr lang="en-US" altLang="x-none" sz="1600" dirty="0">
                <a:latin typeface="Comic Sans MS" charset="0"/>
              </a:rPr>
            </a:br>
            <a:r>
              <a:rPr lang="en-US" altLang="x-none" sz="1600" dirty="0">
                <a:latin typeface="Comic Sans MS" charset="0"/>
              </a:rPr>
              <a:t>             </a:t>
            </a:r>
            <a:r>
              <a:rPr lang="en-US" altLang="x-none" sz="1600" dirty="0">
                <a:solidFill>
                  <a:srgbClr val="000000"/>
                </a:solidFill>
                <a:latin typeface="Comic Sans MS" charset="0"/>
              </a:rPr>
              <a:t>WELCOME by Leonard Kleinrock </a:t>
            </a:r>
            <a:br>
              <a:rPr lang="en-US" altLang="x-none" sz="1600" dirty="0">
                <a:solidFill>
                  <a:srgbClr val="000000"/>
                </a:solidFill>
                <a:latin typeface="Comic Sans MS" charset="0"/>
              </a:rPr>
            </a:br>
            <a:r>
              <a:rPr lang="en-US" altLang="x-none" sz="1600" dirty="0">
                <a:solidFill>
                  <a:srgbClr val="000000"/>
                </a:solidFill>
                <a:latin typeface="Comic Sans MS" charset="0"/>
              </a:rPr>
              <a:t>   </a:t>
            </a:r>
            <a:r>
              <a:rPr lang="en-US" altLang="x-none" sz="1400" dirty="0">
                <a:solidFill>
                  <a:srgbClr val="000000"/>
                </a:solidFill>
                <a:latin typeface="Comic Sans MS" charset="0"/>
              </a:rPr>
              <a:t>We've gathered here for two days to examine and debate </a:t>
            </a:r>
            <a:br>
              <a:rPr lang="en-US" altLang="x-none" sz="1400" dirty="0">
                <a:solidFill>
                  <a:srgbClr val="000000"/>
                </a:solidFill>
                <a:latin typeface="Comic Sans MS" charset="0"/>
              </a:rPr>
            </a:br>
            <a:r>
              <a:rPr lang="en-US" altLang="x-none" sz="1400" dirty="0">
                <a:solidFill>
                  <a:srgbClr val="000000"/>
                </a:solidFill>
                <a:latin typeface="Comic Sans MS" charset="0"/>
              </a:rPr>
              <a:t>   And reflect on data networks and as well to celebrate. </a:t>
            </a:r>
            <a:br>
              <a:rPr lang="en-US" altLang="x-none" sz="1400" dirty="0">
                <a:solidFill>
                  <a:srgbClr val="000000"/>
                </a:solidFill>
                <a:latin typeface="Comic Sans MS" charset="0"/>
              </a:rPr>
            </a:br>
            <a:r>
              <a:rPr lang="en-US" altLang="x-none" sz="1400" dirty="0">
                <a:solidFill>
                  <a:srgbClr val="000000"/>
                </a:solidFill>
                <a:latin typeface="Comic Sans MS" charset="0"/>
              </a:rPr>
              <a:t>   To recognize the leaders and recount the path we took. </a:t>
            </a:r>
            <a:br>
              <a:rPr lang="en-US" altLang="x-none" sz="1400" dirty="0">
                <a:solidFill>
                  <a:srgbClr val="000000"/>
                </a:solidFill>
                <a:latin typeface="Comic Sans MS" charset="0"/>
              </a:rPr>
            </a:br>
            <a:br>
              <a:rPr lang="en-US" altLang="x-none" sz="1400" dirty="0">
                <a:solidFill>
                  <a:srgbClr val="000000"/>
                </a:solidFill>
                <a:latin typeface="Comic Sans MS" charset="0"/>
              </a:rPr>
            </a:br>
            <a:r>
              <a:rPr lang="en-US" altLang="x-none" sz="1400" dirty="0">
                <a:solidFill>
                  <a:srgbClr val="000000"/>
                </a:solidFill>
                <a:latin typeface="Comic Sans MS" charset="0"/>
              </a:rPr>
              <a:t>   We'll begin with how it happened; for it's time to take a look. </a:t>
            </a:r>
            <a:r>
              <a:rPr lang="zh-CN" altLang="en-US" sz="1400" dirty="0">
                <a:solidFill>
                  <a:srgbClr val="000000"/>
                </a:solidFill>
                <a:latin typeface="Comic Sans MS" charset="0"/>
              </a:rPr>
              <a:t>  </a:t>
            </a:r>
            <a:endParaRPr lang="en-US" altLang="zh-CN" sz="1400" dirty="0">
              <a:solidFill>
                <a:srgbClr val="000000"/>
              </a:solidFill>
              <a:latin typeface="Comic Sans MS" charset="0"/>
            </a:endParaRPr>
          </a:p>
          <a:p>
            <a:pPr>
              <a:spcBef>
                <a:spcPct val="20000"/>
              </a:spcBef>
              <a:buClr>
                <a:schemeClr val="accent2"/>
              </a:buClr>
              <a:buSzPct val="85000"/>
            </a:pPr>
            <a:r>
              <a:rPr lang="zh-CN" altLang="en-US" sz="1400" dirty="0">
                <a:solidFill>
                  <a:srgbClr val="000000"/>
                </a:solidFill>
                <a:latin typeface="Comic Sans MS" charset="0"/>
              </a:rPr>
              <a:t>   </a:t>
            </a:r>
            <a:r>
              <a:rPr lang="en-US" altLang="x-none" sz="1400" dirty="0">
                <a:solidFill>
                  <a:srgbClr val="000000"/>
                </a:solidFill>
                <a:latin typeface="Comic Sans MS" charset="0"/>
              </a:rPr>
              <a:t>Yes, the history is legend and the pioneers are here.  </a:t>
            </a:r>
            <a:br>
              <a:rPr lang="en-US" altLang="x-none" sz="1400" dirty="0">
                <a:solidFill>
                  <a:srgbClr val="000000"/>
                </a:solidFill>
                <a:latin typeface="Comic Sans MS" charset="0"/>
              </a:rPr>
            </a:br>
            <a:r>
              <a:rPr lang="en-US" altLang="x-none" sz="1400" dirty="0">
                <a:solidFill>
                  <a:srgbClr val="000000"/>
                </a:solidFill>
                <a:latin typeface="Comic Sans MS" charset="0"/>
              </a:rPr>
              <a:t>   Listen to the story - it's our job to make it clear. </a:t>
            </a:r>
            <a:br>
              <a:rPr lang="en-US" altLang="x-none" sz="1400" dirty="0">
                <a:solidFill>
                  <a:srgbClr val="000000"/>
                </a:solidFill>
                <a:latin typeface="Comic Sans MS" charset="0"/>
              </a:rPr>
            </a:br>
            <a:r>
              <a:rPr lang="en-US" altLang="x-none" sz="1400" dirty="0">
                <a:solidFill>
                  <a:srgbClr val="000000"/>
                </a:solidFill>
                <a:latin typeface="Comic Sans MS" charset="0"/>
              </a:rPr>
              <a:t>   We'll tell you where we are now and where we'll likely go. </a:t>
            </a:r>
            <a:br>
              <a:rPr lang="en-US" altLang="x-none" sz="1400" dirty="0">
                <a:solidFill>
                  <a:srgbClr val="000000"/>
                </a:solidFill>
                <a:latin typeface="Comic Sans MS" charset="0"/>
              </a:rPr>
            </a:br>
            <a:r>
              <a:rPr lang="en-US" altLang="x-none" sz="1400" dirty="0">
                <a:solidFill>
                  <a:srgbClr val="000000"/>
                </a:solidFill>
                <a:latin typeface="Comic Sans MS" charset="0"/>
              </a:rPr>
              <a:t>   So welcome to ACT ONE, folks. </a:t>
            </a:r>
          </a:p>
          <a:p>
            <a:pPr>
              <a:spcBef>
                <a:spcPct val="20000"/>
              </a:spcBef>
              <a:buClr>
                <a:schemeClr val="accent2"/>
              </a:buClr>
              <a:buSzPct val="85000"/>
            </a:pPr>
            <a:r>
              <a:rPr lang="zh-CN" altLang="en-US" sz="1400" dirty="0">
                <a:solidFill>
                  <a:srgbClr val="000000"/>
                </a:solidFill>
                <a:latin typeface="Comic Sans MS" charset="0"/>
              </a:rPr>
              <a:t>   </a:t>
            </a:r>
            <a:r>
              <a:rPr lang="en-US" altLang="x-none" sz="1400" dirty="0">
                <a:solidFill>
                  <a:srgbClr val="000000"/>
                </a:solidFill>
                <a:latin typeface="Comic Sans MS" charset="0"/>
              </a:rPr>
              <a:t>Sit back - enjoy the show!!</a:t>
            </a:r>
          </a:p>
        </p:txBody>
      </p:sp>
    </p:spTree>
    <p:extLst>
      <p:ext uri="{BB962C8B-B14F-4D97-AF65-F5344CB8AC3E}">
        <p14:creationId xmlns:p14="http://schemas.microsoft.com/office/powerpoint/2010/main" val="1933667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42570"/>
            <a:ext cx="10061002" cy="914400"/>
          </a:xfrm>
        </p:spPr>
        <p:txBody>
          <a:bodyPr/>
          <a:lstStyle/>
          <a:p>
            <a:r>
              <a:rPr lang="en-US" sz="3200" dirty="0">
                <a:solidFill>
                  <a:schemeClr val="accent1"/>
                </a:solidFill>
                <a:latin typeface="Comic Sans MS" panose="030F0902030302020204" pitchFamily="66" charset="0"/>
              </a:rPr>
              <a:t>Internet 2.0: Web, Commercialization, Social Networking of the Internet</a:t>
            </a:r>
            <a:endParaRPr lang="en-US" sz="3200" dirty="0">
              <a:solidFill>
                <a:srgbClr val="FF0000"/>
              </a:solidFill>
              <a:latin typeface="Comic Sans MS" panose="030F0902030302020204" pitchFamily="66" charset="0"/>
            </a:endParaRP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35388"/>
            <a:ext cx="10341213"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000" dirty="0">
                <a:latin typeface="Comic Sans MS" charset="0"/>
              </a:rPr>
              <a:t>1990: ARPANET ceases to exist</a:t>
            </a:r>
          </a:p>
          <a:p>
            <a:pPr marL="457200" indent="-457200">
              <a:lnSpc>
                <a:spcPct val="114000"/>
              </a:lnSpc>
              <a:buClr>
                <a:schemeClr val="accent1"/>
              </a:buClr>
              <a:buFont typeface="Wingdings" pitchFamily="2" charset="2"/>
              <a:buChar char="q"/>
            </a:pPr>
            <a:r>
              <a:rPr lang="en-US" altLang="x-none" sz="2000" dirty="0">
                <a:latin typeface="Comic Sans MS" charset="0"/>
              </a:rPr>
              <a:t>1991: NSF lifts restrictions on the commercial use of the Net; Berners-Lee of European Organization for Nuclear Research (CERN) released World Wide Web </a:t>
            </a:r>
          </a:p>
          <a:p>
            <a:pPr marL="457200" indent="-457200">
              <a:lnSpc>
                <a:spcPct val="114000"/>
              </a:lnSpc>
              <a:buClr>
                <a:schemeClr val="accent1"/>
              </a:buClr>
              <a:buFont typeface="Wingdings" pitchFamily="2" charset="2"/>
              <a:buChar char="q"/>
            </a:pPr>
            <a:r>
              <a:rPr lang="en-US" altLang="x-none" sz="2000" dirty="0">
                <a:latin typeface="Comic Sans MS" charset="0"/>
              </a:rPr>
              <a:t>1992: 1 million hosts (RFC 1300: Remembrances of Things Past)</a:t>
            </a:r>
          </a:p>
          <a:p>
            <a:pPr marL="457200" indent="-457200">
              <a:lnSpc>
                <a:spcPct val="114000"/>
              </a:lnSpc>
              <a:buClr>
                <a:schemeClr val="accent1"/>
              </a:buClr>
              <a:buFont typeface="Wingdings" pitchFamily="2" charset="2"/>
              <a:buChar char="q"/>
            </a:pPr>
            <a:r>
              <a:rPr lang="en-US" altLang="x-none" sz="2000" dirty="0">
                <a:latin typeface="Comic Sans MS" charset="0"/>
              </a:rPr>
              <a:t>1994: </a:t>
            </a:r>
            <a:r>
              <a:rPr lang="en-US" altLang="x-none" sz="2000" dirty="0">
                <a:solidFill>
                  <a:srgbClr val="C00000"/>
                </a:solidFill>
                <a:latin typeface="Comic Sans MS" charset="0"/>
              </a:rPr>
              <a:t>China's first 64K dedicated circuit to the Internet</a:t>
            </a:r>
          </a:p>
          <a:p>
            <a:pPr marL="457200" indent="-457200">
              <a:lnSpc>
                <a:spcPct val="114000"/>
              </a:lnSpc>
              <a:buClr>
                <a:schemeClr val="accent1"/>
              </a:buClr>
              <a:buFont typeface="Wingdings" pitchFamily="2" charset="2"/>
              <a:buChar char="q"/>
            </a:pPr>
            <a:r>
              <a:rPr lang="en-US" altLang="x-none" sz="2000" dirty="0">
                <a:latin typeface="Comic Sans MS" charset="0"/>
              </a:rPr>
              <a:t>1998: Google was founded</a:t>
            </a:r>
          </a:p>
          <a:p>
            <a:pPr marL="457200" indent="-457200">
              <a:lnSpc>
                <a:spcPct val="114000"/>
              </a:lnSpc>
              <a:buClr>
                <a:schemeClr val="accent1"/>
              </a:buClr>
              <a:buFont typeface="Wingdings" pitchFamily="2" charset="2"/>
              <a:buChar char="q"/>
            </a:pPr>
            <a:r>
              <a:rPr lang="en-US" altLang="x-none" sz="2000" dirty="0">
                <a:latin typeface="Comic Sans MS" charset="0"/>
              </a:rPr>
              <a:t>2004: Facebook was founded</a:t>
            </a:r>
          </a:p>
          <a:p>
            <a:pPr marL="457200" indent="-457200">
              <a:lnSpc>
                <a:spcPct val="114000"/>
              </a:lnSpc>
              <a:buClr>
                <a:schemeClr val="accent1"/>
              </a:buClr>
              <a:buFont typeface="Wingdings" pitchFamily="2" charset="2"/>
              <a:buChar char="q"/>
            </a:pPr>
            <a:r>
              <a:rPr lang="en-US" altLang="x-none" sz="2000" dirty="0">
                <a:latin typeface="Comic Sans MS" charset="0"/>
              </a:rPr>
              <a:t>2006: Amazon AWS cloud computing</a:t>
            </a:r>
          </a:p>
          <a:p>
            <a:pPr marL="457200" indent="-457200">
              <a:lnSpc>
                <a:spcPct val="114000"/>
              </a:lnSpc>
              <a:buClr>
                <a:schemeClr val="accent1"/>
              </a:buClr>
              <a:buFont typeface="Wingdings" pitchFamily="2" charset="2"/>
              <a:buChar char="q"/>
            </a:pPr>
            <a:endParaRPr lang="en-US" altLang="x-none" sz="2000" dirty="0">
              <a:latin typeface="Comic Sans MS" charset="0"/>
            </a:endParaRPr>
          </a:p>
          <a:p>
            <a:pPr>
              <a:lnSpc>
                <a:spcPct val="114000"/>
              </a:lnSpc>
              <a:buClr>
                <a:schemeClr val="accent1"/>
              </a:buClr>
            </a:pPr>
            <a:endParaRPr lang="en-US" altLang="x-none" sz="2000" dirty="0">
              <a:latin typeface="Comic Sans MS" charset="0"/>
            </a:endParaRPr>
          </a:p>
          <a:p>
            <a:pPr>
              <a:spcBef>
                <a:spcPct val="20000"/>
              </a:spcBef>
              <a:buClr>
                <a:schemeClr val="accent2"/>
              </a:buClr>
              <a:buSzPct val="85000"/>
            </a:pPr>
            <a:r>
              <a:rPr lang="en-US" altLang="x-none" sz="2000" dirty="0">
                <a:latin typeface="Comic Sans MS" charset="0"/>
              </a:rPr>
              <a:t>For a link of interesting RFCs, please see </a:t>
            </a:r>
            <a:br>
              <a:rPr lang="en-US" altLang="x-none" sz="2000" dirty="0">
                <a:latin typeface="Comic Sans MS" charset="0"/>
              </a:rPr>
            </a:br>
            <a:r>
              <a:rPr lang="en-US" altLang="x-none" sz="1600" dirty="0">
                <a:latin typeface="Comic Sans MS" charset="0"/>
              </a:rPr>
              <a:t>http://</a:t>
            </a:r>
            <a:r>
              <a:rPr lang="en-US" altLang="x-none" sz="1600" dirty="0" err="1">
                <a:latin typeface="Comic Sans MS" charset="0"/>
              </a:rPr>
              <a:t>qiaoxiang.me</a:t>
            </a:r>
            <a:r>
              <a:rPr lang="en-US" altLang="x-none" sz="1600" dirty="0">
                <a:latin typeface="Comic Sans MS" charset="0"/>
              </a:rPr>
              <a:t>/courses/cnns-xmuf21/readings/</a:t>
            </a:r>
            <a:r>
              <a:rPr lang="en-US" altLang="x-none" sz="1600" dirty="0" err="1">
                <a:latin typeface="Comic Sans MS" charset="0"/>
              </a:rPr>
              <a:t>interestingrfcs.html</a:t>
            </a:r>
            <a:endParaRPr lang="en-US" altLang="x-none" sz="1600" dirty="0">
              <a:latin typeface="Comic Sans MS" charset="0"/>
            </a:endParaRPr>
          </a:p>
          <a:p>
            <a:pPr>
              <a:spcBef>
                <a:spcPct val="20000"/>
              </a:spcBef>
              <a:buClr>
                <a:schemeClr val="accent2"/>
              </a:buClr>
              <a:buSzPct val="85000"/>
            </a:pPr>
            <a:r>
              <a:rPr lang="en-US" altLang="x-none" sz="2000" dirty="0">
                <a:latin typeface="Comic Sans MS" charset="0"/>
              </a:rPr>
              <a:t>For more on Internet history, please see</a:t>
            </a:r>
          </a:p>
          <a:p>
            <a:pPr>
              <a:spcBef>
                <a:spcPct val="20000"/>
              </a:spcBef>
              <a:buClr>
                <a:schemeClr val="accent2"/>
              </a:buClr>
              <a:buSzPct val="85000"/>
            </a:pPr>
            <a:r>
              <a:rPr lang="en-US" altLang="x-none" sz="1600" dirty="0">
                <a:latin typeface="Comic Sans MS" charset="0"/>
              </a:rPr>
              <a:t>http://</a:t>
            </a:r>
            <a:r>
              <a:rPr lang="en-US" altLang="x-none" sz="1600" dirty="0" err="1">
                <a:latin typeface="Comic Sans MS" charset="0"/>
              </a:rPr>
              <a:t>www.zakon.org</a:t>
            </a:r>
            <a:r>
              <a:rPr lang="en-US" altLang="x-none" sz="1600" dirty="0">
                <a:latin typeface="Comic Sans MS" charset="0"/>
              </a:rPr>
              <a:t>/</a:t>
            </a:r>
            <a:r>
              <a:rPr lang="en-US" altLang="x-none" sz="1600" dirty="0" err="1">
                <a:latin typeface="Comic Sans MS" charset="0"/>
              </a:rPr>
              <a:t>robert</a:t>
            </a:r>
            <a:r>
              <a:rPr lang="en-US" altLang="x-none" sz="1600" dirty="0">
                <a:latin typeface="Comic Sans MS" charset="0"/>
              </a:rPr>
              <a:t>/internet/timeline/</a:t>
            </a:r>
          </a:p>
          <a:p>
            <a:pPr>
              <a:lnSpc>
                <a:spcPct val="114000"/>
              </a:lnSpc>
              <a:buClr>
                <a:schemeClr val="accent1"/>
              </a:buClr>
            </a:pPr>
            <a:endParaRPr lang="en-US" altLang="x-none" sz="2000" dirty="0">
              <a:latin typeface="Comic Sans MS"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25</a:t>
            </a:fld>
            <a:endParaRPr lang="en-US" altLang="x-none" sz="1600" dirty="0">
              <a:latin typeface="Tahoma" charset="0"/>
            </a:endParaRPr>
          </a:p>
        </p:txBody>
      </p:sp>
    </p:spTree>
    <p:extLst>
      <p:ext uri="{BB962C8B-B14F-4D97-AF65-F5344CB8AC3E}">
        <p14:creationId xmlns:p14="http://schemas.microsoft.com/office/powerpoint/2010/main" val="1042474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42570"/>
            <a:ext cx="10061002" cy="914400"/>
          </a:xfrm>
        </p:spPr>
        <p:txBody>
          <a:bodyPr/>
          <a:lstStyle/>
          <a:p>
            <a:r>
              <a:rPr lang="en-US" sz="3600" dirty="0">
                <a:solidFill>
                  <a:schemeClr val="accent1"/>
                </a:solidFill>
                <a:latin typeface="Comic Sans MS" panose="030F0902030302020204" pitchFamily="66" charset="0"/>
              </a:rPr>
              <a:t>Growth of the Internet in Terms of Number of Hosts</a:t>
            </a:r>
            <a:endParaRPr lang="en-US" sz="36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26</a:t>
            </a:fld>
            <a:endParaRPr lang="en-US" altLang="x-none" sz="1600" dirty="0">
              <a:latin typeface="Tahoma" charset="0"/>
            </a:endParaRPr>
          </a:p>
        </p:txBody>
      </p:sp>
      <p:pic>
        <p:nvPicPr>
          <p:cNvPr id="5" name="Picture 8" descr="march2001-jellyfish">
            <a:extLst>
              <a:ext uri="{FF2B5EF4-FFF2-40B4-BE49-F238E27FC236}">
                <a16:creationId xmlns:a16="http://schemas.microsoft.com/office/drawing/2014/main" id="{B74F0D3C-1B5A-664A-A423-0B13E32EF161}"/>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823609" y="4257370"/>
            <a:ext cx="4191000"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DE89A86D-A610-5B47-85F6-CDDA31DEA64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70307" y="1056970"/>
            <a:ext cx="4372729" cy="3028950"/>
          </a:xfrm>
          <a:prstGeom prst="rect">
            <a:avLst/>
          </a:prstGeom>
        </p:spPr>
      </p:pic>
      <p:sp>
        <p:nvSpPr>
          <p:cNvPr id="10" name="Rectangle 3">
            <a:extLst>
              <a:ext uri="{FF2B5EF4-FFF2-40B4-BE49-F238E27FC236}">
                <a16:creationId xmlns:a16="http://schemas.microsoft.com/office/drawing/2014/main" id="{7774D4D8-91B4-414A-917A-2BB780DACF7A}"/>
              </a:ext>
            </a:extLst>
          </p:cNvPr>
          <p:cNvSpPr txBox="1">
            <a:spLocks noChangeArrowheads="1"/>
          </p:cNvSpPr>
          <p:nvPr/>
        </p:nvSpPr>
        <p:spPr bwMode="auto">
          <a:xfrm>
            <a:off x="1303118" y="1269924"/>
            <a:ext cx="4210442" cy="488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557" tIns="45781" rIns="91557" bIns="45781" numCol="1" anchor="t" anchorCtr="0" compatLnSpc="1">
            <a:prstTxWarp prst="textNoShape">
              <a:avLst/>
            </a:prstTxWarp>
          </a:bodyPr>
          <a:lstStyle>
            <a:lvl1pPr marL="342900" indent="-342900" algn="l" defTabSz="915988"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4538" indent="-287338" algn="l" defTabSz="915988"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4588" indent="-228600" algn="l" defTabSz="915988" rtl="0" eaLnBrk="0" fontAlgn="base" hangingPunct="0">
              <a:spcBef>
                <a:spcPct val="20000"/>
              </a:spcBef>
              <a:spcAft>
                <a:spcPct val="0"/>
              </a:spcAft>
              <a:buChar char="•"/>
              <a:defRPr sz="2000">
                <a:solidFill>
                  <a:schemeClr val="tx1"/>
                </a:solidFill>
                <a:latin typeface="+mn-lt"/>
                <a:ea typeface="ＭＳ Ｐゴシック" charset="0"/>
              </a:defRPr>
            </a:lvl3pPr>
            <a:lvl4pPr marL="1603375" indent="-230188"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60575" indent="-228600"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7775" indent="-228600" algn="l" defTabSz="915988" rtl="0" eaLnBrk="0" fontAlgn="base" hangingPunct="0">
              <a:spcBef>
                <a:spcPct val="20000"/>
              </a:spcBef>
              <a:spcAft>
                <a:spcPct val="0"/>
              </a:spcAft>
              <a:buChar char="»"/>
              <a:defRPr sz="2000">
                <a:solidFill>
                  <a:schemeClr val="tx1"/>
                </a:solidFill>
                <a:latin typeface="Times New Roman" pitchFamily="18" charset="0"/>
              </a:defRPr>
            </a:lvl6pPr>
            <a:lvl7pPr marL="2974975" indent="-228600" algn="l" defTabSz="915988" rtl="0" eaLnBrk="0" fontAlgn="base" hangingPunct="0">
              <a:spcBef>
                <a:spcPct val="20000"/>
              </a:spcBef>
              <a:spcAft>
                <a:spcPct val="0"/>
              </a:spcAft>
              <a:buChar char="»"/>
              <a:defRPr sz="2000">
                <a:solidFill>
                  <a:schemeClr val="tx1"/>
                </a:solidFill>
                <a:latin typeface="Times New Roman" pitchFamily="18" charset="0"/>
              </a:defRPr>
            </a:lvl7pPr>
            <a:lvl8pPr marL="3432175" indent="-228600" algn="l" defTabSz="915988" rtl="0" eaLnBrk="0" fontAlgn="base" hangingPunct="0">
              <a:spcBef>
                <a:spcPct val="20000"/>
              </a:spcBef>
              <a:spcAft>
                <a:spcPct val="0"/>
              </a:spcAft>
              <a:buChar char="»"/>
              <a:defRPr sz="2000">
                <a:solidFill>
                  <a:schemeClr val="tx1"/>
                </a:solidFill>
                <a:latin typeface="Times New Roman" pitchFamily="18" charset="0"/>
              </a:defRPr>
            </a:lvl8pPr>
            <a:lvl9pPr marL="3889375" indent="-228600" algn="l" defTabSz="915988" rtl="0" eaLnBrk="0" fontAlgn="base" hangingPunct="0">
              <a:spcBef>
                <a:spcPct val="20000"/>
              </a:spcBef>
              <a:spcAft>
                <a:spcPct val="0"/>
              </a:spcAft>
              <a:buChar char="»"/>
              <a:defRPr sz="2000">
                <a:solidFill>
                  <a:schemeClr val="tx1"/>
                </a:solidFill>
                <a:latin typeface="Times New Roman" pitchFamily="18" charset="0"/>
              </a:defRPr>
            </a:lvl9pPr>
          </a:lstStyle>
          <a:p>
            <a:pPr defTabSz="914400">
              <a:buFont typeface="ZapfDingbats" charset="0"/>
              <a:buNone/>
              <a:tabLst>
                <a:tab pos="2511425" algn="r"/>
                <a:tab pos="5657850" algn="l"/>
              </a:tabLst>
            </a:pPr>
            <a:r>
              <a:rPr lang="en-US" altLang="x-none" sz="1800" b="1" kern="0" dirty="0">
                <a:solidFill>
                  <a:srgbClr val="FF0000"/>
                </a:solidFill>
                <a:latin typeface="Comic Sans MS" panose="030F0902030302020204" pitchFamily="66" charset="0"/>
                <a:ea typeface="ＭＳ Ｐゴシック" charset="-128"/>
              </a:rPr>
              <a:t>Number of Hosts on the Internet:</a:t>
            </a:r>
            <a:endParaRPr lang="en-US" altLang="x-none" sz="1800" kern="0" dirty="0">
              <a:solidFill>
                <a:srgbClr val="FF0000"/>
              </a:solidFill>
              <a:latin typeface="Comic Sans MS" panose="030F0902030302020204" pitchFamily="66" charset="0"/>
              <a:ea typeface="ＭＳ Ｐゴシック" charset="-128"/>
            </a:endParaRP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Aug.  1981                 	213</a:t>
            </a: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Oct. 1984           	   1,024</a:t>
            </a: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Dec. 1987            28,174 </a:t>
            </a: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Oct. 1990          313,000 </a:t>
            </a: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Jan.  1993       1,313,000</a:t>
            </a: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Jan.  1996      9,472,000</a:t>
            </a: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Jan. </a:t>
            </a:r>
            <a:r>
              <a:rPr lang="en-US" altLang="zh-CN" sz="1800" kern="0" dirty="0">
                <a:latin typeface="Comic Sans MS" panose="030F0902030302020204" pitchFamily="66" charset="0"/>
                <a:ea typeface="ＭＳ Ｐゴシック" charset="-128"/>
              </a:rPr>
              <a:t> 1999</a:t>
            </a:r>
            <a:r>
              <a:rPr lang="en-US" altLang="x-none" sz="1800" kern="0" dirty="0">
                <a:latin typeface="Comic Sans MS" panose="030F0902030302020204" pitchFamily="66" charset="0"/>
                <a:ea typeface="ＭＳ Ｐゴシック" charset="-128"/>
              </a:rPr>
              <a:t>    </a:t>
            </a:r>
            <a:r>
              <a:rPr lang="en-US" altLang="zh-CN" sz="1800" kern="0" dirty="0">
                <a:latin typeface="Comic Sans MS" panose="030F0902030302020204" pitchFamily="66" charset="0"/>
                <a:ea typeface="ＭＳ Ｐゴシック" charset="-128"/>
              </a:rPr>
              <a:t>43</a:t>
            </a:r>
            <a:r>
              <a:rPr lang="en-US" altLang="x-none" sz="1800" kern="0" dirty="0">
                <a:latin typeface="Comic Sans MS" panose="030F0902030302020204" pitchFamily="66" charset="0"/>
                <a:ea typeface="ＭＳ Ｐゴシック" charset="-128"/>
              </a:rPr>
              <a:t>,</a:t>
            </a:r>
            <a:r>
              <a:rPr lang="en-US" altLang="zh-CN" sz="1800" kern="0" dirty="0">
                <a:latin typeface="Comic Sans MS" panose="030F0902030302020204" pitchFamily="66" charset="0"/>
                <a:ea typeface="ＭＳ Ｐゴシック" charset="-128"/>
              </a:rPr>
              <a:t>218</a:t>
            </a:r>
            <a:r>
              <a:rPr lang="en-US" altLang="x-none" sz="1800" kern="0" dirty="0">
                <a:latin typeface="Comic Sans MS" panose="030F0902030302020204" pitchFamily="66" charset="0"/>
                <a:ea typeface="ＭＳ Ｐゴシック" charset="-128"/>
              </a:rPr>
              <a:t>,000</a:t>
            </a: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Jan. 2002  147,344,723</a:t>
            </a:r>
            <a:endParaRPr lang="en-US" altLang="zh-CN" sz="1800" kern="0" dirty="0">
              <a:latin typeface="Comic Sans MS" panose="030F0902030302020204" pitchFamily="66" charset="0"/>
              <a:ea typeface="ＭＳ Ｐゴシック" charset="-128"/>
            </a:endParaRP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Jan. 2005  317,646,084</a:t>
            </a: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Jan. 2007  433,193,199</a:t>
            </a: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Jan. 2010   732,740,444</a:t>
            </a: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Jan. 2013   963,518,598</a:t>
            </a: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Jan. 2016 1,048,766,623</a:t>
            </a: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Jan. 2017 1,062,660,523</a:t>
            </a:r>
          </a:p>
          <a:p>
            <a:pPr defTabSz="914400">
              <a:buFont typeface="ZapfDingbats" charset="0"/>
              <a:buNone/>
              <a:tabLst>
                <a:tab pos="2511425" algn="r"/>
                <a:tab pos="5657850" algn="l"/>
              </a:tabLst>
            </a:pPr>
            <a:endParaRPr lang="en-US" altLang="x-none" sz="1800" kern="0" dirty="0">
              <a:latin typeface="Comic Sans MS" panose="030F0902030302020204" pitchFamily="66" charset="0"/>
              <a:ea typeface="ＭＳ Ｐゴシック" charset="-128"/>
            </a:endParaRPr>
          </a:p>
        </p:txBody>
      </p:sp>
      <p:sp>
        <p:nvSpPr>
          <p:cNvPr id="13" name="Text Box 10">
            <a:extLst>
              <a:ext uri="{FF2B5EF4-FFF2-40B4-BE49-F238E27FC236}">
                <a16:creationId xmlns:a16="http://schemas.microsoft.com/office/drawing/2014/main" id="{2E1480C8-B78C-1544-807D-E187D66D0716}"/>
              </a:ext>
            </a:extLst>
          </p:cNvPr>
          <p:cNvSpPr txBox="1">
            <a:spLocks noChangeArrowheads="1"/>
          </p:cNvSpPr>
          <p:nvPr/>
        </p:nvSpPr>
        <p:spPr bwMode="auto">
          <a:xfrm>
            <a:off x="5513560" y="5810865"/>
            <a:ext cx="1068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200"/>
              <a:t>CAIDA router</a:t>
            </a:r>
          </a:p>
          <a:p>
            <a:r>
              <a:rPr lang="en-US" altLang="zh-CN" sz="1200"/>
              <a:t>level view</a:t>
            </a:r>
            <a:endParaRPr lang="en-US" altLang="x-none" sz="1200"/>
          </a:p>
        </p:txBody>
      </p:sp>
      <p:sp>
        <p:nvSpPr>
          <p:cNvPr id="14" name="Rectangle 3">
            <a:extLst>
              <a:ext uri="{FF2B5EF4-FFF2-40B4-BE49-F238E27FC236}">
                <a16:creationId xmlns:a16="http://schemas.microsoft.com/office/drawing/2014/main" id="{6F585EA4-1403-1049-B5ED-C3142D6F9097}"/>
              </a:ext>
            </a:extLst>
          </p:cNvPr>
          <p:cNvSpPr>
            <a:spLocks noChangeArrowheads="1"/>
          </p:cNvSpPr>
          <p:nvPr/>
        </p:nvSpPr>
        <p:spPr bwMode="auto">
          <a:xfrm>
            <a:off x="1282855" y="6210603"/>
            <a:ext cx="306228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dirty="0"/>
              <a:t>http://</a:t>
            </a:r>
            <a:r>
              <a:rPr lang="en-US" altLang="x-none" sz="1200" dirty="0" err="1"/>
              <a:t>ftp.isc.org</a:t>
            </a:r>
            <a:r>
              <a:rPr lang="en-US" altLang="x-none" sz="1200" dirty="0"/>
              <a:t>/www/survey/reports/current/</a:t>
            </a:r>
          </a:p>
        </p:txBody>
      </p:sp>
    </p:spTree>
    <p:extLst>
      <p:ext uri="{BB962C8B-B14F-4D97-AF65-F5344CB8AC3E}">
        <p14:creationId xmlns:p14="http://schemas.microsoft.com/office/powerpoint/2010/main" val="428789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42570"/>
            <a:ext cx="10061002" cy="914400"/>
          </a:xfrm>
        </p:spPr>
        <p:txBody>
          <a:bodyPr/>
          <a:lstStyle/>
          <a:p>
            <a:r>
              <a:rPr lang="en-US" sz="3600" dirty="0">
                <a:solidFill>
                  <a:schemeClr val="accent1"/>
                </a:solidFill>
                <a:latin typeface="Comic Sans MS" panose="030F0902030302020204" pitchFamily="66" charset="0"/>
              </a:rPr>
              <a:t>Internet 3.0: Always-Connected, Virtualized Life</a:t>
            </a:r>
            <a:endParaRPr lang="en-US" sz="36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27</a:t>
            </a:fld>
            <a:endParaRPr lang="en-US" altLang="x-none" sz="1600" dirty="0">
              <a:latin typeface="Tahoma" charset="0"/>
            </a:endParaRPr>
          </a:p>
        </p:txBody>
      </p:sp>
      <p:pic>
        <p:nvPicPr>
          <p:cNvPr id="9" name="Picture 14">
            <a:extLst>
              <a:ext uri="{FF2B5EF4-FFF2-40B4-BE49-F238E27FC236}">
                <a16:creationId xmlns:a16="http://schemas.microsoft.com/office/drawing/2014/main" id="{C749C1B4-D031-474E-AC0E-D00136E3219D}"/>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040158" y="1433765"/>
            <a:ext cx="3040062" cy="254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5">
            <a:extLst>
              <a:ext uri="{FF2B5EF4-FFF2-40B4-BE49-F238E27FC236}">
                <a16:creationId xmlns:a16="http://schemas.microsoft.com/office/drawing/2014/main" id="{2A4E34D4-FD7F-0140-9435-537C63211F9B}"/>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5839045" y="1776665"/>
            <a:ext cx="4164013"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a:extLst>
              <a:ext uri="{FF2B5EF4-FFF2-40B4-BE49-F238E27FC236}">
                <a16:creationId xmlns:a16="http://schemas.microsoft.com/office/drawing/2014/main" id="{D2154270-911E-004D-8A8E-83F097CFE1FF}"/>
              </a:ext>
            </a:extLst>
          </p:cNvPr>
          <p:cNvSpPr txBox="1">
            <a:spLocks/>
          </p:cNvSpPr>
          <p:nvPr/>
        </p:nvSpPr>
        <p:spPr bwMode="auto">
          <a:xfrm>
            <a:off x="2520589" y="4015346"/>
            <a:ext cx="4241800" cy="249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4538" indent="-287338"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Office</a:t>
            </a:r>
          </a:p>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Shopping</a:t>
            </a:r>
          </a:p>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Education</a:t>
            </a:r>
          </a:p>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Entertainment</a:t>
            </a:r>
          </a:p>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Environment</a:t>
            </a:r>
          </a:p>
        </p:txBody>
      </p:sp>
      <p:sp>
        <p:nvSpPr>
          <p:cNvPr id="15" name="Text Placeholder 2">
            <a:extLst>
              <a:ext uri="{FF2B5EF4-FFF2-40B4-BE49-F238E27FC236}">
                <a16:creationId xmlns:a16="http://schemas.microsoft.com/office/drawing/2014/main" id="{491EBAA1-20FB-3546-AFE3-3AE8061179DD}"/>
              </a:ext>
            </a:extLst>
          </p:cNvPr>
          <p:cNvSpPr txBox="1">
            <a:spLocks/>
          </p:cNvSpPr>
          <p:nvPr/>
        </p:nvSpPr>
        <p:spPr bwMode="auto">
          <a:xfrm>
            <a:off x="5332051" y="4016934"/>
            <a:ext cx="4241800" cy="24971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500">
                <a:solidFill>
                  <a:schemeClr val="tx1"/>
                </a:solidFill>
                <a:latin typeface="Times New Roman" charset="0"/>
                <a:ea typeface="ＭＳ Ｐゴシック" charset="0"/>
                <a:cs typeface="ＭＳ Ｐゴシック" charset="0"/>
              </a:defRPr>
            </a:lvl1pPr>
            <a:lvl2pPr>
              <a:defRPr sz="500">
                <a:solidFill>
                  <a:schemeClr val="tx1"/>
                </a:solidFill>
                <a:latin typeface="Times New Roman" charset="0"/>
                <a:ea typeface="ＭＳ Ｐゴシック" charset="0"/>
              </a:defRPr>
            </a:lvl2pPr>
            <a:lvl3pPr marL="1143000" indent="-228600">
              <a:defRPr sz="500">
                <a:solidFill>
                  <a:schemeClr val="tx1"/>
                </a:solidFill>
                <a:latin typeface="Times New Roman" charset="0"/>
                <a:ea typeface="ＭＳ Ｐゴシック" charset="0"/>
              </a:defRPr>
            </a:lvl3pPr>
            <a:lvl4pPr marL="1600200" indent="-228600">
              <a:defRPr sz="500">
                <a:solidFill>
                  <a:schemeClr val="tx1"/>
                </a:solidFill>
                <a:latin typeface="Times New Roman" charset="0"/>
                <a:ea typeface="ＭＳ Ｐゴシック" charset="0"/>
              </a:defRPr>
            </a:lvl4pPr>
            <a:lvl5pPr marL="2057400" indent="-228600">
              <a:defRPr sz="5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0"/>
              </a:defRPr>
            </a:lvl9pPr>
          </a:lstStyle>
          <a:p>
            <a:pPr lvl="1" algn="l">
              <a:spcBef>
                <a:spcPct val="20000"/>
              </a:spcBef>
              <a:defRPr/>
            </a:pPr>
            <a:r>
              <a:rPr lang="en-US" sz="2400" dirty="0">
                <a:latin typeface="Comic Sans MS" charset="0"/>
                <a:cs typeface="ＭＳ Ｐゴシック" charset="0"/>
              </a:rPr>
              <a:t>=&gt; Virtual workspace</a:t>
            </a:r>
          </a:p>
          <a:p>
            <a:pPr lvl="1" algn="l">
              <a:spcBef>
                <a:spcPct val="20000"/>
              </a:spcBef>
              <a:defRPr/>
            </a:pPr>
            <a:r>
              <a:rPr lang="en-US" sz="2400" dirty="0">
                <a:latin typeface="Comic Sans MS" charset="0"/>
                <a:cs typeface="ＭＳ Ｐゴシック" charset="0"/>
              </a:rPr>
              <a:t>=&gt; Online shopping</a:t>
            </a:r>
          </a:p>
          <a:p>
            <a:pPr lvl="1" algn="l">
              <a:spcBef>
                <a:spcPct val="20000"/>
              </a:spcBef>
              <a:defRPr/>
            </a:pPr>
            <a:r>
              <a:rPr lang="en-US" sz="2400" dirty="0">
                <a:latin typeface="Comic Sans MS" charset="0"/>
                <a:cs typeface="ＭＳ Ｐゴシック" charset="0"/>
              </a:rPr>
              <a:t>=&gt; Remote education</a:t>
            </a:r>
          </a:p>
          <a:p>
            <a:pPr marL="800100" lvl="1" indent="-342900" algn="l">
              <a:spcBef>
                <a:spcPct val="20000"/>
              </a:spcBef>
              <a:buFont typeface="Symbol" charset="0"/>
              <a:buChar char=""/>
              <a:defRPr/>
            </a:pPr>
            <a:r>
              <a:rPr lang="en-US" sz="2400" dirty="0">
                <a:latin typeface="Comic Sans MS" charset="0"/>
                <a:cs typeface="ＭＳ Ｐゴシック" charset="0"/>
              </a:rPr>
              <a:t>Online media/games</a:t>
            </a:r>
          </a:p>
          <a:p>
            <a:pPr marL="800100" lvl="1" indent="-342900" algn="l">
              <a:spcBef>
                <a:spcPct val="20000"/>
              </a:spcBef>
              <a:buFont typeface="Symbol" charset="0"/>
              <a:buChar char=""/>
              <a:defRPr/>
            </a:pPr>
            <a:r>
              <a:rPr lang="en-US" sz="2400" dirty="0">
                <a:latin typeface="Comic Sans MS" charset="0"/>
                <a:cs typeface="ＭＳ Ｐゴシック" charset="0"/>
              </a:rPr>
              <a:t>Internet of things</a:t>
            </a:r>
          </a:p>
        </p:txBody>
      </p:sp>
    </p:spTree>
    <p:extLst>
      <p:ext uri="{BB962C8B-B14F-4D97-AF65-F5344CB8AC3E}">
        <p14:creationId xmlns:p14="http://schemas.microsoft.com/office/powerpoint/2010/main" val="387144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87835"/>
            <a:ext cx="10061002" cy="914400"/>
          </a:xfrm>
        </p:spPr>
        <p:txBody>
          <a:bodyPr/>
          <a:lstStyle/>
          <a:p>
            <a:r>
              <a:rPr lang="en-US" sz="3200" dirty="0">
                <a:solidFill>
                  <a:schemeClr val="accent1"/>
                </a:solidFill>
                <a:latin typeface="Comic Sans MS" panose="030F0902030302020204" pitchFamily="66" charset="0"/>
              </a:rPr>
              <a:t>Internet in China</a:t>
            </a:r>
            <a:endParaRPr lang="en-US" sz="3200" dirty="0">
              <a:solidFill>
                <a:srgbClr val="FF0000"/>
              </a:solidFill>
              <a:latin typeface="Comic Sans MS" panose="030F0902030302020204" pitchFamily="66" charset="0"/>
            </a:endParaRP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35388"/>
            <a:ext cx="10341213"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800" dirty="0">
                <a:latin typeface="Comic Sans MS" charset="0"/>
              </a:rPr>
              <a:t>5 major networks: CHINANET, UNINET, CMNET, CERNET, CSTNET</a:t>
            </a:r>
          </a:p>
          <a:p>
            <a:pPr marL="457200" indent="-457200">
              <a:lnSpc>
                <a:spcPct val="114000"/>
              </a:lnSpc>
              <a:buClr>
                <a:schemeClr val="accent1"/>
              </a:buClr>
              <a:buFont typeface="Wingdings" pitchFamily="2" charset="2"/>
              <a:buChar char="q"/>
            </a:pPr>
            <a:r>
              <a:rPr lang="en-US" altLang="x-none" sz="2800" dirty="0">
                <a:latin typeface="Comic Sans MS" charset="0"/>
              </a:rPr>
              <a:t>International exit bandwidth: 8.8Tbps, 2019</a:t>
            </a:r>
          </a:p>
          <a:p>
            <a:pPr marL="457200" indent="-457200">
              <a:lnSpc>
                <a:spcPct val="114000"/>
              </a:lnSpc>
              <a:buClr>
                <a:schemeClr val="accent1"/>
              </a:buClr>
              <a:buFont typeface="Wingdings" pitchFamily="2" charset="2"/>
              <a:buChar char="q"/>
            </a:pPr>
            <a:r>
              <a:rPr lang="en-US" altLang="x-none" sz="2800" dirty="0">
                <a:latin typeface="Comic Sans MS" charset="0"/>
              </a:rPr>
              <a:t>4G base stations: &gt;5.5 million (&lt;9 million globally)</a:t>
            </a:r>
          </a:p>
          <a:p>
            <a:pPr marL="457200" indent="-457200">
              <a:lnSpc>
                <a:spcPct val="114000"/>
              </a:lnSpc>
              <a:buClr>
                <a:schemeClr val="accent1"/>
              </a:buClr>
              <a:buFont typeface="Wingdings" pitchFamily="2" charset="2"/>
              <a:buChar char="q"/>
            </a:pPr>
            <a:r>
              <a:rPr lang="en-US" altLang="x-none" sz="2800" dirty="0">
                <a:latin typeface="Comic Sans MS" charset="0"/>
              </a:rPr>
              <a:t>5G base stations: ~0.7 million (~70% of the world), 2020</a:t>
            </a: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28</a:t>
            </a:fld>
            <a:endParaRPr lang="en-US" altLang="x-none" sz="1600" dirty="0">
              <a:latin typeface="Tahoma" charset="0"/>
            </a:endParaRPr>
          </a:p>
        </p:txBody>
      </p:sp>
    </p:spTree>
    <p:extLst>
      <p:ext uri="{BB962C8B-B14F-4D97-AF65-F5344CB8AC3E}">
        <p14:creationId xmlns:p14="http://schemas.microsoft.com/office/powerpoint/2010/main" val="1955706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p:txBody>
          <a:bodyPr/>
          <a:lstStyle/>
          <a:p>
            <a:r>
              <a:rPr lang="en-US" sz="3600" dirty="0">
                <a:solidFill>
                  <a:schemeClr val="accent1"/>
                </a:solidFill>
                <a:latin typeface="Comic Sans MS" panose="030F0902030302020204" pitchFamily="66" charset="0"/>
              </a:rPr>
              <a:t>Out</a:t>
            </a:r>
            <a:r>
              <a:rPr lang="en-US" altLang="zh-CN" sz="3600" dirty="0">
                <a:solidFill>
                  <a:schemeClr val="accent1"/>
                </a:solidFill>
                <a:latin typeface="Comic Sans MS" panose="030F0902030302020204" pitchFamily="66" charset="0"/>
              </a:rPr>
              <a:t>line</a:t>
            </a:r>
            <a:endParaRPr lang="en-US" sz="3600" dirty="0">
              <a:solidFill>
                <a:schemeClr val="accent1"/>
              </a:solidFill>
              <a:latin typeface="Comic Sans MS" panose="030F0902030302020204" pitchFamily="66" charset="0"/>
            </a:endParaRP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7018591" cy="4896465"/>
          </a:xfrm>
          <a:prstGeom prst="rect">
            <a:avLst/>
          </a:prstGeom>
          <a:noFill/>
        </p:spPr>
        <p:txBody>
          <a:bodyPr wrap="square" rtlCol="0">
            <a:noAutofit/>
          </a:bodyPr>
          <a:lstStyle/>
          <a:p>
            <a:pPr marL="457200" indent="-457200">
              <a:lnSpc>
                <a:spcPct val="150000"/>
              </a:lnSpc>
              <a:buClr>
                <a:schemeClr val="tx1"/>
              </a:buClr>
              <a:buFont typeface="Wingdings" pitchFamily="2" charset="2"/>
              <a:buChar char="q"/>
            </a:pPr>
            <a:r>
              <a:rPr lang="en-US" altLang="zh-CN" sz="2800" dirty="0">
                <a:latin typeface="Comic Sans MS" panose="030F0902030302020204" pitchFamily="66" charset="0"/>
                <a:ea typeface="ＭＳ Ｐゴシック" charset="-128"/>
              </a:rPr>
              <a:t>Self-introduction</a:t>
            </a:r>
            <a:endParaRPr lang="en-US" altLang="ja-JP" sz="2800" dirty="0">
              <a:latin typeface="Comic Sans MS" panose="030F0902030302020204" pitchFamily="66" charset="0"/>
              <a:ea typeface="ＭＳ Ｐゴシック" charset="-128"/>
            </a:endParaRPr>
          </a:p>
          <a:p>
            <a:pPr marL="457200" indent="-457200">
              <a:lnSpc>
                <a:spcPct val="150000"/>
              </a:lnSpc>
              <a:buFont typeface="Wingdings" pitchFamily="2" charset="2"/>
              <a:buChar char="q"/>
            </a:pPr>
            <a:r>
              <a:rPr lang="en-US" altLang="zh-CN" sz="2800" dirty="0">
                <a:latin typeface="Comic Sans MS" panose="030F0902030302020204" pitchFamily="66" charset="0"/>
                <a:ea typeface="ＭＳ Ｐゴシック" charset="-128"/>
              </a:rPr>
              <a:t>Why</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study</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computer</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networks?</a:t>
            </a:r>
          </a:p>
          <a:p>
            <a:pPr marL="457200" indent="-457200">
              <a:lnSpc>
                <a:spcPct val="150000"/>
              </a:lnSpc>
              <a:buFont typeface="Wingdings" pitchFamily="2" charset="2"/>
              <a:buChar char="q"/>
            </a:pPr>
            <a:r>
              <a:rPr lang="en-US" altLang="x-none" sz="2800" dirty="0">
                <a:latin typeface="Comic Sans MS" panose="030F0902030302020204" pitchFamily="66" charset="0"/>
                <a:ea typeface="ＭＳ Ｐゴシック" charset="-128"/>
              </a:rPr>
              <a:t>What is a network protocol?</a:t>
            </a:r>
          </a:p>
          <a:p>
            <a:pPr marL="457200" indent="-457200">
              <a:lnSpc>
                <a:spcPct val="150000"/>
              </a:lnSpc>
              <a:buFont typeface="Wingdings" pitchFamily="2" charset="2"/>
              <a:buChar char="q"/>
            </a:pPr>
            <a:r>
              <a:rPr lang="en-US" altLang="zh-CN" sz="2800" dirty="0">
                <a:latin typeface="Comic Sans MS" panose="030F0902030302020204" pitchFamily="66" charset="0"/>
                <a:ea typeface="ＭＳ Ｐゴシック" charset="-128"/>
              </a:rPr>
              <a:t>A</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brief</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introduction</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to</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the</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Internet</a:t>
            </a:r>
          </a:p>
          <a:p>
            <a:pPr marL="914400" lvl="1" indent="-457200">
              <a:lnSpc>
                <a:spcPct val="150000"/>
              </a:lnSpc>
              <a:buFont typeface="Courier New" panose="02070309020205020404" pitchFamily="49" charset="0"/>
              <a:buChar char="o"/>
            </a:pPr>
            <a:r>
              <a:rPr lang="en-US" altLang="zh-CN" sz="2400" dirty="0">
                <a:latin typeface="Comic Sans MS" panose="030F0902030302020204" pitchFamily="66" charset="0"/>
                <a:ea typeface="ＭＳ Ｐゴシック" charset="-128"/>
              </a:rPr>
              <a:t>past</a:t>
            </a:r>
            <a:r>
              <a:rPr lang="zh-CN" altLang="en-US" sz="2400" dirty="0">
                <a:latin typeface="Comic Sans MS" panose="030F0902030302020204" pitchFamily="66" charset="0"/>
                <a:ea typeface="ＭＳ Ｐゴシック" charset="-128"/>
              </a:rPr>
              <a:t> </a:t>
            </a:r>
            <a:r>
              <a:rPr lang="en-US" altLang="zh-CN" sz="2400" dirty="0">
                <a:latin typeface="Comic Sans MS" panose="030F0902030302020204" pitchFamily="66" charset="0"/>
                <a:ea typeface="ＭＳ Ｐゴシック" charset="-128"/>
              </a:rPr>
              <a:t>(a</a:t>
            </a:r>
            <a:r>
              <a:rPr lang="zh-CN" altLang="en-US" sz="2400" dirty="0">
                <a:latin typeface="Comic Sans MS" panose="030F0902030302020204" pitchFamily="66" charset="0"/>
                <a:ea typeface="ＭＳ Ｐゴシック" charset="-128"/>
              </a:rPr>
              <a:t> </a:t>
            </a:r>
            <a:r>
              <a:rPr lang="en-US" altLang="zh-CN" sz="2400" dirty="0">
                <a:latin typeface="Comic Sans MS" panose="030F0902030302020204" pitchFamily="66" charset="0"/>
                <a:ea typeface="ＭＳ Ｐゴシック" charset="-128"/>
              </a:rPr>
              <a:t>brief</a:t>
            </a:r>
            <a:r>
              <a:rPr lang="zh-CN" altLang="en-US" sz="2400" dirty="0">
                <a:latin typeface="Comic Sans MS" panose="030F0902030302020204" pitchFamily="66" charset="0"/>
                <a:ea typeface="ＭＳ Ｐゴシック" charset="-128"/>
              </a:rPr>
              <a:t> </a:t>
            </a:r>
            <a:r>
              <a:rPr lang="en-US" altLang="zh-CN" sz="2400" dirty="0">
                <a:latin typeface="Comic Sans MS" panose="030F0902030302020204" pitchFamily="66" charset="0"/>
                <a:ea typeface="ＭＳ Ｐゴシック" charset="-128"/>
              </a:rPr>
              <a:t>history)</a:t>
            </a:r>
          </a:p>
          <a:p>
            <a:pPr marL="914400" lvl="1" indent="-457200">
              <a:lnSpc>
                <a:spcPct val="150000"/>
              </a:lnSpc>
              <a:buFont typeface="Wingdings" pitchFamily="2" charset="2"/>
              <a:buChar char="Ø"/>
            </a:pPr>
            <a:r>
              <a:rPr lang="en-US" altLang="x-none" sz="2400" i="1" dirty="0">
                <a:solidFill>
                  <a:schemeClr val="accent1"/>
                </a:solidFill>
                <a:latin typeface="Comic Sans MS" panose="030F0902030302020204" pitchFamily="66" charset="0"/>
                <a:ea typeface="ＭＳ Ｐゴシック" charset="-128"/>
              </a:rPr>
              <a:t>present</a:t>
            </a: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29</a:t>
            </a:fld>
            <a:endParaRPr lang="en-US" altLang="x-none" sz="1600" dirty="0">
              <a:latin typeface="Tahoma" charset="0"/>
            </a:endParaRPr>
          </a:p>
        </p:txBody>
      </p:sp>
    </p:spTree>
    <p:extLst>
      <p:ext uri="{BB962C8B-B14F-4D97-AF65-F5344CB8AC3E}">
        <p14:creationId xmlns:p14="http://schemas.microsoft.com/office/powerpoint/2010/main" val="407469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p:txBody>
          <a:bodyPr/>
          <a:lstStyle/>
          <a:p>
            <a:r>
              <a:rPr lang="en-US" sz="3600" dirty="0">
                <a:solidFill>
                  <a:schemeClr val="accent1"/>
                </a:solidFill>
                <a:latin typeface="Comic Sans MS" panose="030F0902030302020204" pitchFamily="66" charset="0"/>
              </a:rPr>
              <a:t>Self-Introduction</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10612817"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zh-CN" sz="2800" dirty="0">
                <a:latin typeface="Comic Sans MS" panose="030F0902030302020204" pitchFamily="66" charset="0"/>
                <a:ea typeface="ＭＳ Ｐゴシック" charset="-128"/>
              </a:rPr>
              <a:t>Joined XMU as a professor this January</a:t>
            </a:r>
          </a:p>
          <a:p>
            <a:pPr marL="457200" indent="-457200">
              <a:lnSpc>
                <a:spcPct val="114000"/>
              </a:lnSpc>
              <a:buClr>
                <a:schemeClr val="accent1"/>
              </a:buClr>
              <a:buFont typeface="Wingdings" pitchFamily="2" charset="2"/>
              <a:buChar char="q"/>
            </a:pPr>
            <a:r>
              <a:rPr lang="en-US" altLang="zh-CN" sz="2800" dirty="0">
                <a:latin typeface="Comic Sans MS" panose="030F0902030302020204" pitchFamily="66" charset="0"/>
                <a:ea typeface="ＭＳ Ｐゴシック" charset="-128"/>
              </a:rPr>
              <a:t>Research: Computer Networks, Computer Systems</a:t>
            </a:r>
          </a:p>
          <a:p>
            <a:pPr marL="457200" indent="-457200">
              <a:lnSpc>
                <a:spcPct val="114000"/>
              </a:lnSpc>
              <a:buClr>
                <a:schemeClr val="accent1"/>
              </a:buClr>
              <a:buFont typeface="Wingdings" pitchFamily="2" charset="2"/>
              <a:buChar char="q"/>
            </a:pPr>
            <a:r>
              <a:rPr lang="en-US" altLang="zh-CN" sz="2800" dirty="0">
                <a:latin typeface="Comic Sans MS" panose="030F0902030302020204" pitchFamily="66" charset="0"/>
                <a:ea typeface="ＭＳ Ｐゴシック" charset="-128"/>
              </a:rPr>
              <a:t>Previously,</a:t>
            </a:r>
          </a:p>
          <a:p>
            <a:pPr marL="914400" lvl="1" indent="-457200">
              <a:lnSpc>
                <a:spcPct val="114000"/>
              </a:lnSpc>
              <a:buClr>
                <a:schemeClr val="accent1"/>
              </a:buClr>
              <a:buFont typeface="Courier New" panose="02070309020205020404" pitchFamily="49" charset="0"/>
              <a:buChar char="o"/>
            </a:pPr>
            <a:r>
              <a:rPr lang="en-US" altLang="zh-CN" sz="2400" dirty="0">
                <a:latin typeface="Comic Sans MS" panose="030F0902030302020204" pitchFamily="66" charset="0"/>
                <a:ea typeface="ＭＳ Ｐゴシック" charset="-128"/>
              </a:rPr>
              <a:t>Research assistant professor, Yale University, US., 2019-2020</a:t>
            </a:r>
          </a:p>
          <a:p>
            <a:pPr marL="914400" lvl="1" indent="-457200">
              <a:lnSpc>
                <a:spcPct val="114000"/>
              </a:lnSpc>
              <a:buClr>
                <a:schemeClr val="accent1"/>
              </a:buClr>
              <a:buFont typeface="Courier New" panose="02070309020205020404" pitchFamily="49" charset="0"/>
              <a:buChar char="o"/>
            </a:pPr>
            <a:r>
              <a:rPr lang="en-US" altLang="zh-CN" sz="2400" dirty="0">
                <a:latin typeface="Comic Sans MS" panose="030F0902030302020204" pitchFamily="66" charset="0"/>
                <a:ea typeface="ＭＳ Ｐゴシック" charset="-128"/>
              </a:rPr>
              <a:t>Postdoctoral fellow, Yale University, US. 2016-2018</a:t>
            </a:r>
          </a:p>
          <a:p>
            <a:pPr marL="914400" lvl="1" indent="-457200">
              <a:lnSpc>
                <a:spcPct val="114000"/>
              </a:lnSpc>
              <a:buClr>
                <a:schemeClr val="accent1"/>
              </a:buClr>
              <a:buFont typeface="Courier New" panose="02070309020205020404" pitchFamily="49" charset="0"/>
              <a:buChar char="o"/>
            </a:pPr>
            <a:r>
              <a:rPr lang="en-US" altLang="zh-CN" sz="2400" dirty="0">
                <a:latin typeface="Comic Sans MS" panose="030F0902030302020204" pitchFamily="66" charset="0"/>
                <a:ea typeface="ＭＳ Ｐゴシック" charset="-128"/>
              </a:rPr>
              <a:t>Postdoctoral fellow, McGill University, Canada, 2014-2015</a:t>
            </a:r>
          </a:p>
          <a:p>
            <a:pPr marL="914400" lvl="1" indent="-457200">
              <a:lnSpc>
                <a:spcPct val="114000"/>
              </a:lnSpc>
              <a:buClr>
                <a:schemeClr val="accent1"/>
              </a:buClr>
              <a:buFont typeface="Courier New" panose="02070309020205020404" pitchFamily="49" charset="0"/>
              <a:buChar char="o"/>
            </a:pPr>
            <a:r>
              <a:rPr lang="en-US" altLang="zh-CN" sz="2400" dirty="0">
                <a:latin typeface="Comic Sans MS" panose="030F0902030302020204" pitchFamily="66" charset="0"/>
                <a:ea typeface="ＭＳ Ｐゴシック" charset="-128"/>
              </a:rPr>
              <a:t>Ph.D. in Computer Science, Wayne State University, US, 2014</a:t>
            </a:r>
          </a:p>
          <a:p>
            <a:pPr marL="914400" lvl="1" indent="-457200">
              <a:lnSpc>
                <a:spcPct val="114000"/>
              </a:lnSpc>
              <a:buClr>
                <a:schemeClr val="accent1"/>
              </a:buClr>
              <a:buFont typeface="Courier New" panose="02070309020205020404" pitchFamily="49" charset="0"/>
              <a:buChar char="o"/>
            </a:pPr>
            <a:r>
              <a:rPr lang="en-US" altLang="zh-CN" sz="2400" dirty="0">
                <a:latin typeface="Comic Sans MS" panose="030F0902030302020204" pitchFamily="66" charset="0"/>
                <a:ea typeface="ＭＳ Ｐゴシック" charset="-128"/>
              </a:rPr>
              <a:t>B.E. in Information Security and </a:t>
            </a:r>
            <a:r>
              <a:rPr lang="en-US" altLang="zh-CN" sz="2400" dirty="0" err="1">
                <a:latin typeface="Comic Sans MS" panose="030F0902030302020204" pitchFamily="66" charset="0"/>
                <a:ea typeface="ＭＳ Ｐゴシック" charset="-128"/>
              </a:rPr>
              <a:t>B.Econ</a:t>
            </a:r>
            <a:r>
              <a:rPr lang="en-US" altLang="zh-CN" sz="2400" dirty="0">
                <a:latin typeface="Comic Sans MS" panose="030F0902030302020204" pitchFamily="66" charset="0"/>
                <a:ea typeface="ＭＳ Ｐゴシック" charset="-128"/>
              </a:rPr>
              <a:t>., NKU, 2007</a:t>
            </a:r>
            <a:endParaRPr lang="en-US" altLang="x-none" sz="2400" dirty="0">
              <a:latin typeface="Comic Sans MS" panose="030F0902030302020204" pitchFamily="66" charset="0"/>
              <a:ea typeface="ＭＳ Ｐゴシック" charset="-128"/>
            </a:endParaRPr>
          </a:p>
          <a:p>
            <a:pPr>
              <a:lnSpc>
                <a:spcPct val="114000"/>
              </a:lnSpc>
            </a:pPr>
            <a:endParaRPr lang="en-US" dirty="0">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3</a:t>
            </a:fld>
            <a:endParaRPr lang="en-US" altLang="x-none" sz="1600" dirty="0">
              <a:latin typeface="Tahoma" charset="0"/>
            </a:endParaRPr>
          </a:p>
        </p:txBody>
      </p:sp>
      <p:pic>
        <p:nvPicPr>
          <p:cNvPr id="5" name="Picture 4">
            <a:extLst>
              <a:ext uri="{FF2B5EF4-FFF2-40B4-BE49-F238E27FC236}">
                <a16:creationId xmlns:a16="http://schemas.microsoft.com/office/drawing/2014/main" id="{EFC0CE8F-07A0-4744-BBC1-852567BFF4D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240538" y="861148"/>
            <a:ext cx="1180409" cy="1680297"/>
          </a:xfrm>
          <a:prstGeom prst="rect">
            <a:avLst/>
          </a:prstGeom>
        </p:spPr>
      </p:pic>
      <p:sp>
        <p:nvSpPr>
          <p:cNvPr id="3" name="TextBox 2">
            <a:extLst>
              <a:ext uri="{FF2B5EF4-FFF2-40B4-BE49-F238E27FC236}">
                <a16:creationId xmlns:a16="http://schemas.microsoft.com/office/drawing/2014/main" id="{940A7347-68CE-5C45-A0C0-5B1842091CA3}"/>
              </a:ext>
            </a:extLst>
          </p:cNvPr>
          <p:cNvSpPr txBox="1"/>
          <p:nvPr/>
        </p:nvSpPr>
        <p:spPr>
          <a:xfrm>
            <a:off x="1174348" y="5577800"/>
            <a:ext cx="9400100" cy="461665"/>
          </a:xfrm>
          <a:prstGeom prst="rect">
            <a:avLst/>
          </a:prstGeom>
          <a:noFill/>
        </p:spPr>
        <p:txBody>
          <a:bodyPr wrap="square" rtlCol="0">
            <a:spAutoFit/>
          </a:bodyPr>
          <a:lstStyle/>
          <a:p>
            <a:pPr algn="ctr"/>
            <a:r>
              <a:rPr lang="en-US" altLang="zh-CN" sz="2400" b="1" dirty="0">
                <a:latin typeface="Comic Sans MS" panose="030F0902030302020204" pitchFamily="66" charset="0"/>
                <a:ea typeface="ＭＳ Ｐゴシック" charset="-128"/>
              </a:rPr>
              <a:t>Contact:</a:t>
            </a:r>
            <a:r>
              <a:rPr lang="zh-CN" altLang="en-US" sz="2400" b="1" dirty="0">
                <a:latin typeface="Comic Sans MS" panose="030F0902030302020204" pitchFamily="66" charset="0"/>
                <a:ea typeface="ＭＳ Ｐゴシック" charset="-128"/>
              </a:rPr>
              <a:t> </a:t>
            </a:r>
            <a:r>
              <a:rPr lang="en-US" altLang="zh-CN" sz="2400" b="1" dirty="0" err="1">
                <a:latin typeface="Comic Sans MS" panose="030F0902030302020204" pitchFamily="66" charset="0"/>
                <a:ea typeface="ＭＳ Ｐゴシック" charset="-128"/>
              </a:rPr>
              <a:t>qiaoxiang</a:t>
            </a:r>
            <a:r>
              <a:rPr lang="en-US" altLang="x-none" sz="2400" b="1" dirty="0" err="1">
                <a:latin typeface="Comic Sans MS" panose="030F0902030302020204" pitchFamily="66" charset="0"/>
                <a:ea typeface="ＭＳ Ｐゴシック" charset="-128"/>
              </a:rPr>
              <a:t>@</a:t>
            </a:r>
            <a:r>
              <a:rPr lang="en-US" altLang="zh-CN" sz="2400" b="1" dirty="0" err="1">
                <a:latin typeface="Comic Sans MS" panose="030F0902030302020204" pitchFamily="66" charset="0"/>
                <a:ea typeface="ＭＳ Ｐゴシック" charset="-128"/>
              </a:rPr>
              <a:t>xmu.</a:t>
            </a:r>
            <a:r>
              <a:rPr lang="en-US" altLang="x-none" sz="2400" b="1" dirty="0" err="1">
                <a:latin typeface="Comic Sans MS" panose="030F0902030302020204" pitchFamily="66" charset="0"/>
                <a:ea typeface="ＭＳ Ｐゴシック" charset="-128"/>
              </a:rPr>
              <a:t>edu</a:t>
            </a:r>
            <a:r>
              <a:rPr lang="en-US" altLang="zh-CN" sz="2400" b="1" dirty="0" err="1">
                <a:latin typeface="Comic Sans MS" panose="030F0902030302020204" pitchFamily="66" charset="0"/>
                <a:ea typeface="ＭＳ Ｐゴシック" charset="-128"/>
              </a:rPr>
              <a:t>.cn</a:t>
            </a:r>
            <a:endParaRPr lang="en-US" sz="2400" b="1" dirty="0">
              <a:latin typeface="Comic Sans MS" panose="030F0902030302020204" pitchFamily="66" charset="0"/>
            </a:endParaRPr>
          </a:p>
        </p:txBody>
      </p:sp>
    </p:spTree>
    <p:extLst>
      <p:ext uri="{BB962C8B-B14F-4D97-AF65-F5344CB8AC3E}">
        <p14:creationId xmlns:p14="http://schemas.microsoft.com/office/powerpoint/2010/main" val="2485979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87835"/>
            <a:ext cx="10061002" cy="914400"/>
          </a:xfrm>
        </p:spPr>
        <p:txBody>
          <a:bodyPr/>
          <a:lstStyle/>
          <a:p>
            <a:r>
              <a:rPr lang="en-US" sz="3200" dirty="0">
                <a:solidFill>
                  <a:schemeClr val="accent1"/>
                </a:solidFill>
                <a:latin typeface="Comic Sans MS" panose="030F0902030302020204" pitchFamily="66" charset="0"/>
              </a:rPr>
              <a:t>Internet Physical Infrastructure</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30</a:t>
            </a:fld>
            <a:endParaRPr lang="en-US" altLang="x-none" sz="1600" dirty="0">
              <a:latin typeface="Tahoma" charset="0"/>
            </a:endParaRPr>
          </a:p>
        </p:txBody>
      </p:sp>
      <p:grpSp>
        <p:nvGrpSpPr>
          <p:cNvPr id="344" name="Group 7">
            <a:extLst>
              <a:ext uri="{FF2B5EF4-FFF2-40B4-BE49-F238E27FC236}">
                <a16:creationId xmlns:a16="http://schemas.microsoft.com/office/drawing/2014/main" id="{14BD8B16-1237-0A4B-A067-A67C8B36F8C5}"/>
              </a:ext>
            </a:extLst>
          </p:cNvPr>
          <p:cNvGrpSpPr>
            <a:grpSpLocks/>
          </p:cNvGrpSpPr>
          <p:nvPr/>
        </p:nvGrpSpPr>
        <p:grpSpPr bwMode="auto">
          <a:xfrm>
            <a:off x="8562573" y="4074035"/>
            <a:ext cx="1752600" cy="1219200"/>
            <a:chOff x="7245350" y="4273550"/>
            <a:chExt cx="1181100" cy="806450"/>
          </a:xfrm>
        </p:grpSpPr>
        <p:grpSp>
          <p:nvGrpSpPr>
            <p:cNvPr id="345" name="Group 4">
              <a:extLst>
                <a:ext uri="{FF2B5EF4-FFF2-40B4-BE49-F238E27FC236}">
                  <a16:creationId xmlns:a16="http://schemas.microsoft.com/office/drawing/2014/main" id="{5B014218-1592-4F41-AA86-A20A53F44BBD}"/>
                </a:ext>
              </a:extLst>
            </p:cNvPr>
            <p:cNvGrpSpPr>
              <a:grpSpLocks/>
            </p:cNvGrpSpPr>
            <p:nvPr/>
          </p:nvGrpSpPr>
          <p:grpSpPr bwMode="auto">
            <a:xfrm>
              <a:off x="7245350" y="4273550"/>
              <a:ext cx="1176862" cy="733003"/>
              <a:chOff x="628" y="1878"/>
              <a:chExt cx="833" cy="499"/>
            </a:xfrm>
          </p:grpSpPr>
          <p:sp>
            <p:nvSpPr>
              <p:cNvPr id="363" name="Oval 5">
                <a:extLst>
                  <a:ext uri="{FF2B5EF4-FFF2-40B4-BE49-F238E27FC236}">
                    <a16:creationId xmlns:a16="http://schemas.microsoft.com/office/drawing/2014/main" id="{55F5D023-8097-E04B-9A67-1983EAE33FB1}"/>
                  </a:ext>
                </a:extLst>
              </p:cNvPr>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64" name="Oval 6">
                <a:extLst>
                  <a:ext uri="{FF2B5EF4-FFF2-40B4-BE49-F238E27FC236}">
                    <a16:creationId xmlns:a16="http://schemas.microsoft.com/office/drawing/2014/main" id="{7D6BA546-9EF0-8B40-98FF-3592AA133130}"/>
                  </a:ext>
                </a:extLst>
              </p:cNvPr>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65" name="Oval 7">
                <a:extLst>
                  <a:ext uri="{FF2B5EF4-FFF2-40B4-BE49-F238E27FC236}">
                    <a16:creationId xmlns:a16="http://schemas.microsoft.com/office/drawing/2014/main" id="{48206CF2-AF3A-D246-BC0E-4118193A0E7E}"/>
                  </a:ext>
                </a:extLst>
              </p:cNvPr>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66" name="Oval 8">
                <a:extLst>
                  <a:ext uri="{FF2B5EF4-FFF2-40B4-BE49-F238E27FC236}">
                    <a16:creationId xmlns:a16="http://schemas.microsoft.com/office/drawing/2014/main" id="{B1093A63-F4E3-C646-BFEC-59ACA941BF45}"/>
                  </a:ext>
                </a:extLst>
              </p:cNvPr>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67" name="Oval 9">
                <a:extLst>
                  <a:ext uri="{FF2B5EF4-FFF2-40B4-BE49-F238E27FC236}">
                    <a16:creationId xmlns:a16="http://schemas.microsoft.com/office/drawing/2014/main" id="{64C04EE0-1EEA-3940-9EAA-2112CDE8F7D2}"/>
                  </a:ext>
                </a:extLst>
              </p:cNvPr>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68" name="Oval 10">
                <a:extLst>
                  <a:ext uri="{FF2B5EF4-FFF2-40B4-BE49-F238E27FC236}">
                    <a16:creationId xmlns:a16="http://schemas.microsoft.com/office/drawing/2014/main" id="{486066BA-355A-ED43-9E68-765645BDB4FE}"/>
                  </a:ext>
                </a:extLst>
              </p:cNvPr>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69" name="Oval 11">
                <a:extLst>
                  <a:ext uri="{FF2B5EF4-FFF2-40B4-BE49-F238E27FC236}">
                    <a16:creationId xmlns:a16="http://schemas.microsoft.com/office/drawing/2014/main" id="{64C381ED-DD30-814F-97DF-DF376F7BC74D}"/>
                  </a:ext>
                </a:extLst>
              </p:cNvPr>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70" name="Oval 12">
                <a:extLst>
                  <a:ext uri="{FF2B5EF4-FFF2-40B4-BE49-F238E27FC236}">
                    <a16:creationId xmlns:a16="http://schemas.microsoft.com/office/drawing/2014/main" id="{4817DACF-BAC8-FD49-AFF5-529486BE5AC2}"/>
                  </a:ext>
                </a:extLst>
              </p:cNvPr>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71" name="Oval 13">
                <a:extLst>
                  <a:ext uri="{FF2B5EF4-FFF2-40B4-BE49-F238E27FC236}">
                    <a16:creationId xmlns:a16="http://schemas.microsoft.com/office/drawing/2014/main" id="{8DB03C89-4D71-C947-B75D-A6B522F8AF48}"/>
                  </a:ext>
                </a:extLst>
              </p:cNvPr>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346" name="Group 14">
              <a:extLst>
                <a:ext uri="{FF2B5EF4-FFF2-40B4-BE49-F238E27FC236}">
                  <a16:creationId xmlns:a16="http://schemas.microsoft.com/office/drawing/2014/main" id="{265F1A6E-98E9-5F48-A4EC-D46C0A29EC57}"/>
                </a:ext>
              </a:extLst>
            </p:cNvPr>
            <p:cNvGrpSpPr>
              <a:grpSpLocks/>
            </p:cNvGrpSpPr>
            <p:nvPr/>
          </p:nvGrpSpPr>
          <p:grpSpPr bwMode="auto">
            <a:xfrm>
              <a:off x="7245350" y="4341121"/>
              <a:ext cx="1181100" cy="738879"/>
              <a:chOff x="628" y="1876"/>
              <a:chExt cx="836" cy="503"/>
            </a:xfrm>
          </p:grpSpPr>
          <p:sp>
            <p:nvSpPr>
              <p:cNvPr id="347" name="Arc 15">
                <a:extLst>
                  <a:ext uri="{FF2B5EF4-FFF2-40B4-BE49-F238E27FC236}">
                    <a16:creationId xmlns:a16="http://schemas.microsoft.com/office/drawing/2014/main" id="{AE9BC254-A842-4344-B3CD-AD98DA366A25}"/>
                  </a:ext>
                </a:extLst>
              </p:cNvPr>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48" name="Arc 16">
                <a:extLst>
                  <a:ext uri="{FF2B5EF4-FFF2-40B4-BE49-F238E27FC236}">
                    <a16:creationId xmlns:a16="http://schemas.microsoft.com/office/drawing/2014/main" id="{FA2C70C3-11BB-264F-8AF4-0AE7CEBFE059}"/>
                  </a:ext>
                </a:extLst>
              </p:cNvPr>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49" name="Arc 17">
                <a:extLst>
                  <a:ext uri="{FF2B5EF4-FFF2-40B4-BE49-F238E27FC236}">
                    <a16:creationId xmlns:a16="http://schemas.microsoft.com/office/drawing/2014/main" id="{3DAE0E75-3E8E-A847-B224-A4F820261F71}"/>
                  </a:ext>
                </a:extLst>
              </p:cNvPr>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0" name="Arc 18">
                <a:extLst>
                  <a:ext uri="{FF2B5EF4-FFF2-40B4-BE49-F238E27FC236}">
                    <a16:creationId xmlns:a16="http://schemas.microsoft.com/office/drawing/2014/main" id="{BC92AED0-5DF1-8D40-9E0E-001D228C9C06}"/>
                  </a:ext>
                </a:extLst>
              </p:cNvPr>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1" name="Arc 19">
                <a:extLst>
                  <a:ext uri="{FF2B5EF4-FFF2-40B4-BE49-F238E27FC236}">
                    <a16:creationId xmlns:a16="http://schemas.microsoft.com/office/drawing/2014/main" id="{1576F40D-291F-9748-A6C4-CE13650B7326}"/>
                  </a:ext>
                </a:extLst>
              </p:cNvPr>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2" name="Arc 20">
                <a:extLst>
                  <a:ext uri="{FF2B5EF4-FFF2-40B4-BE49-F238E27FC236}">
                    <a16:creationId xmlns:a16="http://schemas.microsoft.com/office/drawing/2014/main" id="{D0D0D7DB-633B-9448-A1F3-0D4AFE887A51}"/>
                  </a:ext>
                </a:extLst>
              </p:cNvPr>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3" name="Arc 21">
                <a:extLst>
                  <a:ext uri="{FF2B5EF4-FFF2-40B4-BE49-F238E27FC236}">
                    <a16:creationId xmlns:a16="http://schemas.microsoft.com/office/drawing/2014/main" id="{E6A7A7AE-FCF8-944B-A443-F04BFEA63D78}"/>
                  </a:ext>
                </a:extLst>
              </p:cNvPr>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4" name="Arc 22">
                <a:extLst>
                  <a:ext uri="{FF2B5EF4-FFF2-40B4-BE49-F238E27FC236}">
                    <a16:creationId xmlns:a16="http://schemas.microsoft.com/office/drawing/2014/main" id="{93BEA9BD-8C82-5748-A314-74AA761E257C}"/>
                  </a:ext>
                </a:extLst>
              </p:cNvPr>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5" name="Arc 23">
                <a:extLst>
                  <a:ext uri="{FF2B5EF4-FFF2-40B4-BE49-F238E27FC236}">
                    <a16:creationId xmlns:a16="http://schemas.microsoft.com/office/drawing/2014/main" id="{12E960E2-47E8-B641-B70E-1AD133EE682C}"/>
                  </a:ext>
                </a:extLst>
              </p:cNvPr>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6" name="Arc 24">
                <a:extLst>
                  <a:ext uri="{FF2B5EF4-FFF2-40B4-BE49-F238E27FC236}">
                    <a16:creationId xmlns:a16="http://schemas.microsoft.com/office/drawing/2014/main" id="{8D93D857-1560-4D4B-935C-776B4B55E5B4}"/>
                  </a:ext>
                </a:extLst>
              </p:cNvPr>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7" name="Arc 25">
                <a:extLst>
                  <a:ext uri="{FF2B5EF4-FFF2-40B4-BE49-F238E27FC236}">
                    <a16:creationId xmlns:a16="http://schemas.microsoft.com/office/drawing/2014/main" id="{C859224C-0DDB-3E4C-B835-99127A2AAE3D}"/>
                  </a:ext>
                </a:extLst>
              </p:cNvPr>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8" name="Arc 26">
                <a:extLst>
                  <a:ext uri="{FF2B5EF4-FFF2-40B4-BE49-F238E27FC236}">
                    <a16:creationId xmlns:a16="http://schemas.microsoft.com/office/drawing/2014/main" id="{FD19100B-7A3D-244A-BAEB-661DF10E5253}"/>
                  </a:ext>
                </a:extLst>
              </p:cNvPr>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9" name="Arc 27">
                <a:extLst>
                  <a:ext uri="{FF2B5EF4-FFF2-40B4-BE49-F238E27FC236}">
                    <a16:creationId xmlns:a16="http://schemas.microsoft.com/office/drawing/2014/main" id="{557C7F12-622D-A84A-96E2-D85719EBFDA7}"/>
                  </a:ext>
                </a:extLst>
              </p:cNvPr>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60" name="Arc 28">
                <a:extLst>
                  <a:ext uri="{FF2B5EF4-FFF2-40B4-BE49-F238E27FC236}">
                    <a16:creationId xmlns:a16="http://schemas.microsoft.com/office/drawing/2014/main" id="{4F076924-32D7-2444-85EA-3DACD2030A48}"/>
                  </a:ext>
                </a:extLst>
              </p:cNvPr>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61" name="Arc 29">
                <a:extLst>
                  <a:ext uri="{FF2B5EF4-FFF2-40B4-BE49-F238E27FC236}">
                    <a16:creationId xmlns:a16="http://schemas.microsoft.com/office/drawing/2014/main" id="{FB112FA4-F6E7-3A4D-9F59-1210FE2B31CA}"/>
                  </a:ext>
                </a:extLst>
              </p:cNvPr>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62" name="Arc 30">
                <a:extLst>
                  <a:ext uri="{FF2B5EF4-FFF2-40B4-BE49-F238E27FC236}">
                    <a16:creationId xmlns:a16="http://schemas.microsoft.com/office/drawing/2014/main" id="{E48B46C6-3C76-1543-ABE5-3DBD61741309}"/>
                  </a:ext>
                </a:extLst>
              </p:cNvPr>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grpSp>
      </p:grpSp>
      <p:graphicFrame>
        <p:nvGraphicFramePr>
          <p:cNvPr id="372" name="Object 498">
            <a:extLst>
              <a:ext uri="{FF2B5EF4-FFF2-40B4-BE49-F238E27FC236}">
                <a16:creationId xmlns:a16="http://schemas.microsoft.com/office/drawing/2014/main" id="{EFC098DB-0F2C-394A-802C-747C3D6631A1}"/>
              </a:ext>
            </a:extLst>
          </p:cNvPr>
          <p:cNvGraphicFramePr>
            <a:graphicFrameLocks noChangeAspect="1"/>
          </p:cNvGraphicFramePr>
          <p:nvPr>
            <p:extLst>
              <p:ext uri="{D42A27DB-BD31-4B8C-83A1-F6EECF244321}">
                <p14:modId xmlns:p14="http://schemas.microsoft.com/office/powerpoint/2010/main" val="3210262500"/>
              </p:ext>
            </p:extLst>
          </p:nvPr>
        </p:nvGraphicFramePr>
        <p:xfrm>
          <a:off x="1174348" y="3540635"/>
          <a:ext cx="2224088" cy="1566863"/>
        </p:xfrm>
        <a:graphic>
          <a:graphicData uri="http://schemas.openxmlformats.org/presentationml/2006/ole">
            <mc:AlternateContent xmlns:mc="http://schemas.openxmlformats.org/markup-compatibility/2006">
              <mc:Choice xmlns:v="urn:schemas-microsoft-com:vml" Requires="v">
                <p:oleObj spid="_x0000_s15529" name="Photo Editor Photo" r:id="rId3" imgW="5668166" imgH="3990476" progId="MSPhotoEd.3">
                  <p:embed/>
                </p:oleObj>
              </mc:Choice>
              <mc:Fallback>
                <p:oleObj name="Photo Editor Photo" r:id="rId3" imgW="5668166" imgH="3990476" progId="MSPhotoEd.3">
                  <p:embed/>
                  <p:pic>
                    <p:nvPicPr>
                      <p:cNvPr id="80899" name="Object 49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4348" y="3540635"/>
                        <a:ext cx="2224088" cy="156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373" name="Object 497">
            <a:extLst>
              <a:ext uri="{FF2B5EF4-FFF2-40B4-BE49-F238E27FC236}">
                <a16:creationId xmlns:a16="http://schemas.microsoft.com/office/drawing/2014/main" id="{FF42E97F-ABEA-AA49-90A0-2613DF123ACB}"/>
              </a:ext>
            </a:extLst>
          </p:cNvPr>
          <p:cNvGraphicFramePr>
            <a:graphicFrameLocks noChangeAspect="1"/>
          </p:cNvGraphicFramePr>
          <p:nvPr>
            <p:extLst>
              <p:ext uri="{D42A27DB-BD31-4B8C-83A1-F6EECF244321}">
                <p14:modId xmlns:p14="http://schemas.microsoft.com/office/powerpoint/2010/main" val="362338424"/>
              </p:ext>
            </p:extLst>
          </p:nvPr>
        </p:nvGraphicFramePr>
        <p:xfrm>
          <a:off x="1548998" y="1788035"/>
          <a:ext cx="1804988" cy="1338263"/>
        </p:xfrm>
        <a:graphic>
          <a:graphicData uri="http://schemas.openxmlformats.org/presentationml/2006/ole">
            <mc:AlternateContent xmlns:mc="http://schemas.openxmlformats.org/markup-compatibility/2006">
              <mc:Choice xmlns:v="urn:schemas-microsoft-com:vml" Requires="v">
                <p:oleObj spid="_x0000_s15530" name="Photo Editor Photo" r:id="rId5" imgW="3761905" imgH="2790476" progId="MSPhotoEd.3">
                  <p:embed/>
                </p:oleObj>
              </mc:Choice>
              <mc:Fallback>
                <p:oleObj name="Photo Editor Photo" r:id="rId5" imgW="3761905" imgH="2790476" progId="MSPhotoEd.3">
                  <p:embed/>
                  <p:pic>
                    <p:nvPicPr>
                      <p:cNvPr id="80900" name="Object 49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8998" y="1788035"/>
                        <a:ext cx="1804988" cy="133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374" name="Group 3">
            <a:extLst>
              <a:ext uri="{FF2B5EF4-FFF2-40B4-BE49-F238E27FC236}">
                <a16:creationId xmlns:a16="http://schemas.microsoft.com/office/drawing/2014/main" id="{38734BCC-18B5-AD45-98FA-FFEC47FB1E4C}"/>
              </a:ext>
            </a:extLst>
          </p:cNvPr>
          <p:cNvGrpSpPr>
            <a:grpSpLocks/>
          </p:cNvGrpSpPr>
          <p:nvPr/>
        </p:nvGrpSpPr>
        <p:grpSpPr bwMode="auto">
          <a:xfrm>
            <a:off x="9137248" y="2178560"/>
            <a:ext cx="1181100" cy="806450"/>
            <a:chOff x="1372" y="240"/>
            <a:chExt cx="836" cy="549"/>
          </a:xfrm>
        </p:grpSpPr>
        <p:grpSp>
          <p:nvGrpSpPr>
            <p:cNvPr id="375" name="Group 4">
              <a:extLst>
                <a:ext uri="{FF2B5EF4-FFF2-40B4-BE49-F238E27FC236}">
                  <a16:creationId xmlns:a16="http://schemas.microsoft.com/office/drawing/2014/main" id="{B708ED1F-AD7A-104A-8385-C8D013DC4C66}"/>
                </a:ext>
              </a:extLst>
            </p:cNvPr>
            <p:cNvGrpSpPr>
              <a:grpSpLocks/>
            </p:cNvGrpSpPr>
            <p:nvPr/>
          </p:nvGrpSpPr>
          <p:grpSpPr bwMode="auto">
            <a:xfrm>
              <a:off x="1372" y="240"/>
              <a:ext cx="833" cy="499"/>
              <a:chOff x="628" y="1878"/>
              <a:chExt cx="833" cy="499"/>
            </a:xfrm>
          </p:grpSpPr>
          <p:sp>
            <p:nvSpPr>
              <p:cNvPr id="541" name="Oval 5">
                <a:extLst>
                  <a:ext uri="{FF2B5EF4-FFF2-40B4-BE49-F238E27FC236}">
                    <a16:creationId xmlns:a16="http://schemas.microsoft.com/office/drawing/2014/main" id="{09762D96-51F8-C84C-970C-946B35E3C95F}"/>
                  </a:ext>
                </a:extLst>
              </p:cNvPr>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2" name="Oval 6">
                <a:extLst>
                  <a:ext uri="{FF2B5EF4-FFF2-40B4-BE49-F238E27FC236}">
                    <a16:creationId xmlns:a16="http://schemas.microsoft.com/office/drawing/2014/main" id="{2D88BBC2-651E-6043-A150-15367A912500}"/>
                  </a:ext>
                </a:extLst>
              </p:cNvPr>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3" name="Oval 7">
                <a:extLst>
                  <a:ext uri="{FF2B5EF4-FFF2-40B4-BE49-F238E27FC236}">
                    <a16:creationId xmlns:a16="http://schemas.microsoft.com/office/drawing/2014/main" id="{BE6B87A4-2BDA-8F4F-AF19-627425EB3385}"/>
                  </a:ext>
                </a:extLst>
              </p:cNvPr>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4" name="Oval 8">
                <a:extLst>
                  <a:ext uri="{FF2B5EF4-FFF2-40B4-BE49-F238E27FC236}">
                    <a16:creationId xmlns:a16="http://schemas.microsoft.com/office/drawing/2014/main" id="{CEDF9C6E-F76A-C14F-AF91-1D51DE25E37C}"/>
                  </a:ext>
                </a:extLst>
              </p:cNvPr>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5" name="Oval 9">
                <a:extLst>
                  <a:ext uri="{FF2B5EF4-FFF2-40B4-BE49-F238E27FC236}">
                    <a16:creationId xmlns:a16="http://schemas.microsoft.com/office/drawing/2014/main" id="{2C32B9C5-8922-4D4E-B8DB-B1040E2BCB88}"/>
                  </a:ext>
                </a:extLst>
              </p:cNvPr>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6" name="Oval 10">
                <a:extLst>
                  <a:ext uri="{FF2B5EF4-FFF2-40B4-BE49-F238E27FC236}">
                    <a16:creationId xmlns:a16="http://schemas.microsoft.com/office/drawing/2014/main" id="{FE97C132-8472-D74D-916E-3AE9C7DC4C3A}"/>
                  </a:ext>
                </a:extLst>
              </p:cNvPr>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7" name="Oval 11">
                <a:extLst>
                  <a:ext uri="{FF2B5EF4-FFF2-40B4-BE49-F238E27FC236}">
                    <a16:creationId xmlns:a16="http://schemas.microsoft.com/office/drawing/2014/main" id="{A76AAE4E-6FC0-FD4E-BDCF-492E351BA98D}"/>
                  </a:ext>
                </a:extLst>
              </p:cNvPr>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8" name="Oval 12">
                <a:extLst>
                  <a:ext uri="{FF2B5EF4-FFF2-40B4-BE49-F238E27FC236}">
                    <a16:creationId xmlns:a16="http://schemas.microsoft.com/office/drawing/2014/main" id="{CF7A540D-26E6-F545-9062-6401BEAE66A1}"/>
                  </a:ext>
                </a:extLst>
              </p:cNvPr>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9" name="Oval 13">
                <a:extLst>
                  <a:ext uri="{FF2B5EF4-FFF2-40B4-BE49-F238E27FC236}">
                    <a16:creationId xmlns:a16="http://schemas.microsoft.com/office/drawing/2014/main" id="{A92304E1-7CC7-E34A-8E05-7F66DE5A28A8}"/>
                  </a:ext>
                </a:extLst>
              </p:cNvPr>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376" name="Group 14">
              <a:extLst>
                <a:ext uri="{FF2B5EF4-FFF2-40B4-BE49-F238E27FC236}">
                  <a16:creationId xmlns:a16="http://schemas.microsoft.com/office/drawing/2014/main" id="{2066E5B0-6040-364E-B09F-108AD8094877}"/>
                </a:ext>
              </a:extLst>
            </p:cNvPr>
            <p:cNvGrpSpPr>
              <a:grpSpLocks/>
            </p:cNvGrpSpPr>
            <p:nvPr/>
          </p:nvGrpSpPr>
          <p:grpSpPr bwMode="auto">
            <a:xfrm>
              <a:off x="1372" y="286"/>
              <a:ext cx="836" cy="503"/>
              <a:chOff x="628" y="1876"/>
              <a:chExt cx="836" cy="503"/>
            </a:xfrm>
          </p:grpSpPr>
          <p:sp>
            <p:nvSpPr>
              <p:cNvPr id="525" name="Arc 15">
                <a:extLst>
                  <a:ext uri="{FF2B5EF4-FFF2-40B4-BE49-F238E27FC236}">
                    <a16:creationId xmlns:a16="http://schemas.microsoft.com/office/drawing/2014/main" id="{EA683C43-20D0-D94A-ACD6-7E77361B3630}"/>
                  </a:ext>
                </a:extLst>
              </p:cNvPr>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6" name="Arc 16">
                <a:extLst>
                  <a:ext uri="{FF2B5EF4-FFF2-40B4-BE49-F238E27FC236}">
                    <a16:creationId xmlns:a16="http://schemas.microsoft.com/office/drawing/2014/main" id="{8B313777-DBF9-E741-AD9C-402CB4C286AC}"/>
                  </a:ext>
                </a:extLst>
              </p:cNvPr>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7" name="Arc 17">
                <a:extLst>
                  <a:ext uri="{FF2B5EF4-FFF2-40B4-BE49-F238E27FC236}">
                    <a16:creationId xmlns:a16="http://schemas.microsoft.com/office/drawing/2014/main" id="{38CDD912-7FB9-C345-AEB8-04D82EA11B4B}"/>
                  </a:ext>
                </a:extLst>
              </p:cNvPr>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8" name="Arc 18">
                <a:extLst>
                  <a:ext uri="{FF2B5EF4-FFF2-40B4-BE49-F238E27FC236}">
                    <a16:creationId xmlns:a16="http://schemas.microsoft.com/office/drawing/2014/main" id="{D0083948-6C85-F940-B012-C5D30AF53620}"/>
                  </a:ext>
                </a:extLst>
              </p:cNvPr>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9" name="Arc 19">
                <a:extLst>
                  <a:ext uri="{FF2B5EF4-FFF2-40B4-BE49-F238E27FC236}">
                    <a16:creationId xmlns:a16="http://schemas.microsoft.com/office/drawing/2014/main" id="{7E548F26-78C4-9F4C-A682-2A219BFBC8D4}"/>
                  </a:ext>
                </a:extLst>
              </p:cNvPr>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0" name="Arc 20">
                <a:extLst>
                  <a:ext uri="{FF2B5EF4-FFF2-40B4-BE49-F238E27FC236}">
                    <a16:creationId xmlns:a16="http://schemas.microsoft.com/office/drawing/2014/main" id="{293C2702-4DE2-D447-AF1F-8100B6A9AAB6}"/>
                  </a:ext>
                </a:extLst>
              </p:cNvPr>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1" name="Arc 21">
                <a:extLst>
                  <a:ext uri="{FF2B5EF4-FFF2-40B4-BE49-F238E27FC236}">
                    <a16:creationId xmlns:a16="http://schemas.microsoft.com/office/drawing/2014/main" id="{6A4B6F24-C1A1-3641-8794-7E4DE46B9DF4}"/>
                  </a:ext>
                </a:extLst>
              </p:cNvPr>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2" name="Arc 22">
                <a:extLst>
                  <a:ext uri="{FF2B5EF4-FFF2-40B4-BE49-F238E27FC236}">
                    <a16:creationId xmlns:a16="http://schemas.microsoft.com/office/drawing/2014/main" id="{0E5B394F-DE06-CB4A-B273-0DFEDCAEE877}"/>
                  </a:ext>
                </a:extLst>
              </p:cNvPr>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3" name="Arc 23">
                <a:extLst>
                  <a:ext uri="{FF2B5EF4-FFF2-40B4-BE49-F238E27FC236}">
                    <a16:creationId xmlns:a16="http://schemas.microsoft.com/office/drawing/2014/main" id="{BB21B988-A715-5A4F-85C0-AC48A781605B}"/>
                  </a:ext>
                </a:extLst>
              </p:cNvPr>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4" name="Arc 24">
                <a:extLst>
                  <a:ext uri="{FF2B5EF4-FFF2-40B4-BE49-F238E27FC236}">
                    <a16:creationId xmlns:a16="http://schemas.microsoft.com/office/drawing/2014/main" id="{BA9D657C-0D94-6B44-82AE-807B3483F750}"/>
                  </a:ext>
                </a:extLst>
              </p:cNvPr>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5" name="Arc 25">
                <a:extLst>
                  <a:ext uri="{FF2B5EF4-FFF2-40B4-BE49-F238E27FC236}">
                    <a16:creationId xmlns:a16="http://schemas.microsoft.com/office/drawing/2014/main" id="{491C5A60-4413-C745-A5A5-36973BE8123B}"/>
                  </a:ext>
                </a:extLst>
              </p:cNvPr>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6" name="Arc 26">
                <a:extLst>
                  <a:ext uri="{FF2B5EF4-FFF2-40B4-BE49-F238E27FC236}">
                    <a16:creationId xmlns:a16="http://schemas.microsoft.com/office/drawing/2014/main" id="{83AB053C-638D-0341-85D5-7072CAB556D2}"/>
                  </a:ext>
                </a:extLst>
              </p:cNvPr>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7" name="Arc 27">
                <a:extLst>
                  <a:ext uri="{FF2B5EF4-FFF2-40B4-BE49-F238E27FC236}">
                    <a16:creationId xmlns:a16="http://schemas.microsoft.com/office/drawing/2014/main" id="{7D8FBBF3-A5C8-0D4E-9E32-30E1900ACB81}"/>
                  </a:ext>
                </a:extLst>
              </p:cNvPr>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8" name="Arc 28">
                <a:extLst>
                  <a:ext uri="{FF2B5EF4-FFF2-40B4-BE49-F238E27FC236}">
                    <a16:creationId xmlns:a16="http://schemas.microsoft.com/office/drawing/2014/main" id="{2BFBD9DA-68A6-0842-A2AA-57B38C7331A8}"/>
                  </a:ext>
                </a:extLst>
              </p:cNvPr>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9" name="Arc 29">
                <a:extLst>
                  <a:ext uri="{FF2B5EF4-FFF2-40B4-BE49-F238E27FC236}">
                    <a16:creationId xmlns:a16="http://schemas.microsoft.com/office/drawing/2014/main" id="{2F0E0905-0A0B-3643-88A6-687CBC49DF99}"/>
                  </a:ext>
                </a:extLst>
              </p:cNvPr>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40" name="Arc 30">
                <a:extLst>
                  <a:ext uri="{FF2B5EF4-FFF2-40B4-BE49-F238E27FC236}">
                    <a16:creationId xmlns:a16="http://schemas.microsoft.com/office/drawing/2014/main" id="{C962E3CE-2FD4-B24E-B21B-496F31DDC8C7}"/>
                  </a:ext>
                </a:extLst>
              </p:cNvPr>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377" name="Freeform 31">
              <a:extLst>
                <a:ext uri="{FF2B5EF4-FFF2-40B4-BE49-F238E27FC236}">
                  <a16:creationId xmlns:a16="http://schemas.microsoft.com/office/drawing/2014/main" id="{1824E211-85A7-EC44-B5D2-5407E7C93A24}"/>
                </a:ext>
              </a:extLst>
            </p:cNvPr>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grpSp>
          <p:nvGrpSpPr>
            <p:cNvPr id="378" name="Group 32">
              <a:extLst>
                <a:ext uri="{FF2B5EF4-FFF2-40B4-BE49-F238E27FC236}">
                  <a16:creationId xmlns:a16="http://schemas.microsoft.com/office/drawing/2014/main" id="{64E98020-9EFA-804A-A8CD-3E3CAD8F42E9}"/>
                </a:ext>
              </a:extLst>
            </p:cNvPr>
            <p:cNvGrpSpPr>
              <a:grpSpLocks/>
            </p:cNvGrpSpPr>
            <p:nvPr/>
          </p:nvGrpSpPr>
          <p:grpSpPr bwMode="auto">
            <a:xfrm>
              <a:off x="1927" y="332"/>
              <a:ext cx="171" cy="169"/>
              <a:chOff x="1179" y="1966"/>
              <a:chExt cx="171" cy="169"/>
            </a:xfrm>
          </p:grpSpPr>
          <p:sp>
            <p:nvSpPr>
              <p:cNvPr id="505" name="Freeform 33">
                <a:extLst>
                  <a:ext uri="{FF2B5EF4-FFF2-40B4-BE49-F238E27FC236}">
                    <a16:creationId xmlns:a16="http://schemas.microsoft.com/office/drawing/2014/main" id="{EE2B9852-584B-DA40-BB1A-33AB6C4B3B70}"/>
                  </a:ext>
                </a:extLst>
              </p:cNvPr>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06" name="Freeform 34">
                <a:extLst>
                  <a:ext uri="{FF2B5EF4-FFF2-40B4-BE49-F238E27FC236}">
                    <a16:creationId xmlns:a16="http://schemas.microsoft.com/office/drawing/2014/main" id="{08C3E21D-ED55-5842-8FBE-8E735A76DD38}"/>
                  </a:ext>
                </a:extLst>
              </p:cNvPr>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07" name="Rectangle 35">
                <a:extLst>
                  <a:ext uri="{FF2B5EF4-FFF2-40B4-BE49-F238E27FC236}">
                    <a16:creationId xmlns:a16="http://schemas.microsoft.com/office/drawing/2014/main" id="{CEE4FCD9-9218-F446-8EC2-BDD19BD07A8B}"/>
                  </a:ext>
                </a:extLst>
              </p:cNvPr>
              <p:cNvSpPr>
                <a:spLocks noChangeArrowheads="1"/>
              </p:cNvSpPr>
              <p:nvPr/>
            </p:nvSpPr>
            <p:spPr bwMode="auto">
              <a:xfrm>
                <a:off x="1203" y="2086"/>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8" name="Rectangle 36">
                <a:extLst>
                  <a:ext uri="{FF2B5EF4-FFF2-40B4-BE49-F238E27FC236}">
                    <a16:creationId xmlns:a16="http://schemas.microsoft.com/office/drawing/2014/main" id="{ACDD7B9F-2BCB-D842-B23A-90889C08503E}"/>
                  </a:ext>
                </a:extLst>
              </p:cNvPr>
              <p:cNvSpPr>
                <a:spLocks noChangeArrowheads="1"/>
              </p:cNvSpPr>
              <p:nvPr/>
            </p:nvSpPr>
            <p:spPr bwMode="auto">
              <a:xfrm>
                <a:off x="1204" y="2087"/>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9" name="Freeform 37">
                <a:extLst>
                  <a:ext uri="{FF2B5EF4-FFF2-40B4-BE49-F238E27FC236}">
                    <a16:creationId xmlns:a16="http://schemas.microsoft.com/office/drawing/2014/main" id="{EAF1C4CE-269C-A24A-8F3A-5A9426E83AB7}"/>
                  </a:ext>
                </a:extLst>
              </p:cNvPr>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0" name="Freeform 38">
                <a:extLst>
                  <a:ext uri="{FF2B5EF4-FFF2-40B4-BE49-F238E27FC236}">
                    <a16:creationId xmlns:a16="http://schemas.microsoft.com/office/drawing/2014/main" id="{ABB38AAE-FCD8-4143-AF0E-7A7ED4E52B0F}"/>
                  </a:ext>
                </a:extLst>
              </p:cNvPr>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1" name="Freeform 39">
                <a:extLst>
                  <a:ext uri="{FF2B5EF4-FFF2-40B4-BE49-F238E27FC236}">
                    <a16:creationId xmlns:a16="http://schemas.microsoft.com/office/drawing/2014/main" id="{87776CEC-AB74-7E4D-BF34-DA1419E1E87D}"/>
                  </a:ext>
                </a:extLst>
              </p:cNvPr>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2" name="Freeform 40">
                <a:extLst>
                  <a:ext uri="{FF2B5EF4-FFF2-40B4-BE49-F238E27FC236}">
                    <a16:creationId xmlns:a16="http://schemas.microsoft.com/office/drawing/2014/main" id="{2225131C-E0A4-364F-8184-86DAFB56BA62}"/>
                  </a:ext>
                </a:extLst>
              </p:cNvPr>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3" name="Freeform 41">
                <a:extLst>
                  <a:ext uri="{FF2B5EF4-FFF2-40B4-BE49-F238E27FC236}">
                    <a16:creationId xmlns:a16="http://schemas.microsoft.com/office/drawing/2014/main" id="{D0B55379-EF20-F54B-8B6F-FA2E0FA4B997}"/>
                  </a:ext>
                </a:extLst>
              </p:cNvPr>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4" name="Freeform 42">
                <a:extLst>
                  <a:ext uri="{FF2B5EF4-FFF2-40B4-BE49-F238E27FC236}">
                    <a16:creationId xmlns:a16="http://schemas.microsoft.com/office/drawing/2014/main" id="{46956346-3EE6-8E42-855E-7FEEAB870851}"/>
                  </a:ext>
                </a:extLst>
              </p:cNvPr>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5" name="Rectangle 43">
                <a:extLst>
                  <a:ext uri="{FF2B5EF4-FFF2-40B4-BE49-F238E27FC236}">
                    <a16:creationId xmlns:a16="http://schemas.microsoft.com/office/drawing/2014/main" id="{C78256A5-940E-8143-BBEF-DE2A2B75982D}"/>
                  </a:ext>
                </a:extLst>
              </p:cNvPr>
              <p:cNvSpPr>
                <a:spLocks noChangeArrowheads="1"/>
              </p:cNvSpPr>
              <p:nvPr/>
            </p:nvSpPr>
            <p:spPr bwMode="auto">
              <a:xfrm>
                <a:off x="1206" y="1981"/>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16" name="Rectangle 44">
                <a:extLst>
                  <a:ext uri="{FF2B5EF4-FFF2-40B4-BE49-F238E27FC236}">
                    <a16:creationId xmlns:a16="http://schemas.microsoft.com/office/drawing/2014/main" id="{3C3CDD6C-B4A9-1A4B-A0C8-BF9F4090D9DB}"/>
                  </a:ext>
                </a:extLst>
              </p:cNvPr>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17" name="Freeform 45">
                <a:extLst>
                  <a:ext uri="{FF2B5EF4-FFF2-40B4-BE49-F238E27FC236}">
                    <a16:creationId xmlns:a16="http://schemas.microsoft.com/office/drawing/2014/main" id="{BA2FBEA0-BC98-BE41-9CD2-5A7387243B13}"/>
                  </a:ext>
                </a:extLst>
              </p:cNvPr>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8" name="Freeform 46">
                <a:extLst>
                  <a:ext uri="{FF2B5EF4-FFF2-40B4-BE49-F238E27FC236}">
                    <a16:creationId xmlns:a16="http://schemas.microsoft.com/office/drawing/2014/main" id="{CB5D96D5-041A-044C-83FC-82082713EBA0}"/>
                  </a:ext>
                </a:extLst>
              </p:cNvPr>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9" name="Freeform 47">
                <a:extLst>
                  <a:ext uri="{FF2B5EF4-FFF2-40B4-BE49-F238E27FC236}">
                    <a16:creationId xmlns:a16="http://schemas.microsoft.com/office/drawing/2014/main" id="{1E14BA24-F40E-884C-9E39-4444ECD8BBA6}"/>
                  </a:ext>
                </a:extLst>
              </p:cNvPr>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0" name="Freeform 48">
                <a:extLst>
                  <a:ext uri="{FF2B5EF4-FFF2-40B4-BE49-F238E27FC236}">
                    <a16:creationId xmlns:a16="http://schemas.microsoft.com/office/drawing/2014/main" id="{42585C8F-DA40-C049-A6AD-10277AE5BAB6}"/>
                  </a:ext>
                </a:extLst>
              </p:cNvPr>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1" name="Freeform 49">
                <a:extLst>
                  <a:ext uri="{FF2B5EF4-FFF2-40B4-BE49-F238E27FC236}">
                    <a16:creationId xmlns:a16="http://schemas.microsoft.com/office/drawing/2014/main" id="{0F751C60-32DE-1946-901A-7133134BD8ED}"/>
                  </a:ext>
                </a:extLst>
              </p:cNvPr>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2" name="Freeform 50">
                <a:extLst>
                  <a:ext uri="{FF2B5EF4-FFF2-40B4-BE49-F238E27FC236}">
                    <a16:creationId xmlns:a16="http://schemas.microsoft.com/office/drawing/2014/main" id="{00AB2DBF-F8F0-7843-B607-DEEE77F3E7DC}"/>
                  </a:ext>
                </a:extLst>
              </p:cNvPr>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3" name="Rectangle 51">
                <a:extLst>
                  <a:ext uri="{FF2B5EF4-FFF2-40B4-BE49-F238E27FC236}">
                    <a16:creationId xmlns:a16="http://schemas.microsoft.com/office/drawing/2014/main" id="{D11A2CFE-914B-9C42-BA6A-B5F895429758}"/>
                  </a:ext>
                </a:extLst>
              </p:cNvPr>
              <p:cNvSpPr>
                <a:spLocks noChangeArrowheads="1"/>
              </p:cNvSpPr>
              <p:nvPr/>
            </p:nvSpPr>
            <p:spPr bwMode="auto">
              <a:xfrm>
                <a:off x="1179"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24" name="Rectangle 52">
                <a:extLst>
                  <a:ext uri="{FF2B5EF4-FFF2-40B4-BE49-F238E27FC236}">
                    <a16:creationId xmlns:a16="http://schemas.microsoft.com/office/drawing/2014/main" id="{9F243E9F-DBC7-C143-82C5-857FA4560D46}"/>
                  </a:ext>
                </a:extLst>
              </p:cNvPr>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379" name="Group 53">
              <a:extLst>
                <a:ext uri="{FF2B5EF4-FFF2-40B4-BE49-F238E27FC236}">
                  <a16:creationId xmlns:a16="http://schemas.microsoft.com/office/drawing/2014/main" id="{E0FEE58D-1657-4E4A-865F-E742519042F9}"/>
                </a:ext>
              </a:extLst>
            </p:cNvPr>
            <p:cNvGrpSpPr>
              <a:grpSpLocks/>
            </p:cNvGrpSpPr>
            <p:nvPr/>
          </p:nvGrpSpPr>
          <p:grpSpPr bwMode="auto">
            <a:xfrm>
              <a:off x="1971" y="370"/>
              <a:ext cx="94" cy="56"/>
              <a:chOff x="1223" y="2004"/>
              <a:chExt cx="94" cy="56"/>
            </a:xfrm>
          </p:grpSpPr>
          <p:grpSp>
            <p:nvGrpSpPr>
              <p:cNvPr id="478" name="Group 54">
                <a:extLst>
                  <a:ext uri="{FF2B5EF4-FFF2-40B4-BE49-F238E27FC236}">
                    <a16:creationId xmlns:a16="http://schemas.microsoft.com/office/drawing/2014/main" id="{779867C5-A8C4-FB44-A1FF-C7608E683AF3}"/>
                  </a:ext>
                </a:extLst>
              </p:cNvPr>
              <p:cNvGrpSpPr>
                <a:grpSpLocks/>
              </p:cNvGrpSpPr>
              <p:nvPr/>
            </p:nvGrpSpPr>
            <p:grpSpPr bwMode="auto">
              <a:xfrm>
                <a:off x="1223" y="2004"/>
                <a:ext cx="93" cy="56"/>
                <a:chOff x="1223" y="2004"/>
                <a:chExt cx="93" cy="56"/>
              </a:xfrm>
            </p:grpSpPr>
            <p:sp>
              <p:nvSpPr>
                <p:cNvPr id="496" name="Oval 55">
                  <a:extLst>
                    <a:ext uri="{FF2B5EF4-FFF2-40B4-BE49-F238E27FC236}">
                      <a16:creationId xmlns:a16="http://schemas.microsoft.com/office/drawing/2014/main" id="{64D95819-F756-1A4C-887D-A557C5677F7D}"/>
                    </a:ext>
                  </a:extLst>
                </p:cNvPr>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97" name="Oval 56">
                  <a:extLst>
                    <a:ext uri="{FF2B5EF4-FFF2-40B4-BE49-F238E27FC236}">
                      <a16:creationId xmlns:a16="http://schemas.microsoft.com/office/drawing/2014/main" id="{32B2C177-826D-1E4A-8270-E754A4CED611}"/>
                    </a:ext>
                  </a:extLst>
                </p:cNvPr>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98" name="Oval 57">
                  <a:extLst>
                    <a:ext uri="{FF2B5EF4-FFF2-40B4-BE49-F238E27FC236}">
                      <a16:creationId xmlns:a16="http://schemas.microsoft.com/office/drawing/2014/main" id="{37AFEEBD-0FC1-CA4F-8132-A7289205A5AC}"/>
                    </a:ext>
                  </a:extLst>
                </p:cNvPr>
                <p:cNvSpPr>
                  <a:spLocks noChangeArrowheads="1"/>
                </p:cNvSpPr>
                <p:nvPr/>
              </p:nvSpPr>
              <p:spPr bwMode="auto">
                <a:xfrm>
                  <a:off x="1223"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99" name="Oval 58">
                  <a:extLst>
                    <a:ext uri="{FF2B5EF4-FFF2-40B4-BE49-F238E27FC236}">
                      <a16:creationId xmlns:a16="http://schemas.microsoft.com/office/drawing/2014/main" id="{AC5AF04E-1166-E247-BB93-B2A1D87489DA}"/>
                    </a:ext>
                  </a:extLst>
                </p:cNvPr>
                <p:cNvSpPr>
                  <a:spLocks noChangeArrowheads="1"/>
                </p:cNvSpPr>
                <p:nvPr/>
              </p:nvSpPr>
              <p:spPr bwMode="auto">
                <a:xfrm>
                  <a:off x="1229"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0" name="Oval 59">
                  <a:extLst>
                    <a:ext uri="{FF2B5EF4-FFF2-40B4-BE49-F238E27FC236}">
                      <a16:creationId xmlns:a16="http://schemas.microsoft.com/office/drawing/2014/main" id="{74F8B46F-CE33-0641-B07B-6767218D7218}"/>
                    </a:ext>
                  </a:extLst>
                </p:cNvPr>
                <p:cNvSpPr>
                  <a:spLocks noChangeArrowheads="1"/>
                </p:cNvSpPr>
                <p:nvPr/>
              </p:nvSpPr>
              <p:spPr bwMode="auto">
                <a:xfrm>
                  <a:off x="1251" y="2036"/>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1" name="Oval 60">
                  <a:extLst>
                    <a:ext uri="{FF2B5EF4-FFF2-40B4-BE49-F238E27FC236}">
                      <a16:creationId xmlns:a16="http://schemas.microsoft.com/office/drawing/2014/main" id="{C2372E49-816C-9949-A4BE-6333A85C0252}"/>
                    </a:ext>
                  </a:extLst>
                </p:cNvPr>
                <p:cNvSpPr>
                  <a:spLocks noChangeArrowheads="1"/>
                </p:cNvSpPr>
                <p:nvPr/>
              </p:nvSpPr>
              <p:spPr bwMode="auto">
                <a:xfrm>
                  <a:off x="1281" y="2010"/>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2" name="Oval 61">
                  <a:extLst>
                    <a:ext uri="{FF2B5EF4-FFF2-40B4-BE49-F238E27FC236}">
                      <a16:creationId xmlns:a16="http://schemas.microsoft.com/office/drawing/2014/main" id="{50C4413C-3FB0-9540-A4BB-6490A1B8CE8C}"/>
                    </a:ext>
                  </a:extLst>
                </p:cNvPr>
                <p:cNvSpPr>
                  <a:spLocks noChangeArrowheads="1"/>
                </p:cNvSpPr>
                <p:nvPr/>
              </p:nvSpPr>
              <p:spPr bwMode="auto">
                <a:xfrm>
                  <a:off x="1285" y="2022"/>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3" name="Oval 62">
                  <a:extLst>
                    <a:ext uri="{FF2B5EF4-FFF2-40B4-BE49-F238E27FC236}">
                      <a16:creationId xmlns:a16="http://schemas.microsoft.com/office/drawing/2014/main" id="{C97FA493-B2FB-8449-85E5-461119AB2E4C}"/>
                    </a:ext>
                  </a:extLst>
                </p:cNvPr>
                <p:cNvSpPr>
                  <a:spLocks noChangeArrowheads="1"/>
                </p:cNvSpPr>
                <p:nvPr/>
              </p:nvSpPr>
              <p:spPr bwMode="auto">
                <a:xfrm>
                  <a:off x="1283" y="2026"/>
                  <a:ext cx="3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4" name="Oval 63">
                  <a:extLst>
                    <a:ext uri="{FF2B5EF4-FFF2-40B4-BE49-F238E27FC236}">
                      <a16:creationId xmlns:a16="http://schemas.microsoft.com/office/drawing/2014/main" id="{64A0F8DF-B793-A048-9D68-983A3A1015A0}"/>
                    </a:ext>
                  </a:extLst>
                </p:cNvPr>
                <p:cNvSpPr>
                  <a:spLocks noChangeArrowheads="1"/>
                </p:cNvSpPr>
                <p:nvPr/>
              </p:nvSpPr>
              <p:spPr bwMode="auto">
                <a:xfrm>
                  <a:off x="1239" y="2018"/>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479" name="Group 64">
                <a:extLst>
                  <a:ext uri="{FF2B5EF4-FFF2-40B4-BE49-F238E27FC236}">
                    <a16:creationId xmlns:a16="http://schemas.microsoft.com/office/drawing/2014/main" id="{C2ECD818-1529-FA4C-ABE7-760886E3370C}"/>
                  </a:ext>
                </a:extLst>
              </p:cNvPr>
              <p:cNvGrpSpPr>
                <a:grpSpLocks/>
              </p:cNvGrpSpPr>
              <p:nvPr/>
            </p:nvGrpSpPr>
            <p:grpSpPr bwMode="auto">
              <a:xfrm>
                <a:off x="1223" y="2004"/>
                <a:ext cx="94" cy="56"/>
                <a:chOff x="1223" y="2004"/>
                <a:chExt cx="94" cy="56"/>
              </a:xfrm>
            </p:grpSpPr>
            <p:sp>
              <p:nvSpPr>
                <p:cNvPr id="480" name="Arc 65">
                  <a:extLst>
                    <a:ext uri="{FF2B5EF4-FFF2-40B4-BE49-F238E27FC236}">
                      <a16:creationId xmlns:a16="http://schemas.microsoft.com/office/drawing/2014/main" id="{D627D9F2-C1E4-1D49-9ABF-ED2407D6C08C}"/>
                    </a:ext>
                  </a:extLst>
                </p:cNvPr>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lnTo>
                        <a:pt x="0" y="159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1" name="Arc 66">
                  <a:extLst>
                    <a:ext uri="{FF2B5EF4-FFF2-40B4-BE49-F238E27FC236}">
                      <a16:creationId xmlns:a16="http://schemas.microsoft.com/office/drawing/2014/main" id="{F491F231-77D0-034F-9BA7-BA902E0B3A1C}"/>
                    </a:ext>
                  </a:extLst>
                </p:cNvPr>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lnTo>
                        <a:pt x="-1" y="15705"/>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2" name="Arc 67">
                  <a:extLst>
                    <a:ext uri="{FF2B5EF4-FFF2-40B4-BE49-F238E27FC236}">
                      <a16:creationId xmlns:a16="http://schemas.microsoft.com/office/drawing/2014/main" id="{BC31CE59-7162-4442-A378-DFDAEB56F3CC}"/>
                    </a:ext>
                  </a:extLst>
                </p:cNvPr>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lnTo>
                        <a:pt x="453" y="260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3" name="Arc 68">
                  <a:extLst>
                    <a:ext uri="{FF2B5EF4-FFF2-40B4-BE49-F238E27FC236}">
                      <a16:creationId xmlns:a16="http://schemas.microsoft.com/office/drawing/2014/main" id="{29CA4832-38C3-AE4A-A981-AC8CF0AA3A8C}"/>
                    </a:ext>
                  </a:extLst>
                </p:cNvPr>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lnTo>
                        <a:pt x="470" y="2608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4" name="Arc 69">
                  <a:extLst>
                    <a:ext uri="{FF2B5EF4-FFF2-40B4-BE49-F238E27FC236}">
                      <a16:creationId xmlns:a16="http://schemas.microsoft.com/office/drawing/2014/main" id="{AF403F19-4565-5F4B-A048-1CE25E07CA22}"/>
                    </a:ext>
                  </a:extLst>
                </p:cNvPr>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5" name="Arc 70">
                  <a:extLst>
                    <a:ext uri="{FF2B5EF4-FFF2-40B4-BE49-F238E27FC236}">
                      <a16:creationId xmlns:a16="http://schemas.microsoft.com/office/drawing/2014/main" id="{1CA2BCBE-B91C-BB41-8AE7-0F29B1D9E265}"/>
                    </a:ext>
                  </a:extLst>
                </p:cNvPr>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6" name="Arc 71">
                  <a:extLst>
                    <a:ext uri="{FF2B5EF4-FFF2-40B4-BE49-F238E27FC236}">
                      <a16:creationId xmlns:a16="http://schemas.microsoft.com/office/drawing/2014/main" id="{6E608EF1-7FFE-8748-A0EC-78F05EFD0EFC}"/>
                    </a:ext>
                  </a:extLst>
                </p:cNvPr>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lnTo>
                        <a:pt x="-1" y="44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7" name="Arc 72">
                  <a:extLst>
                    <a:ext uri="{FF2B5EF4-FFF2-40B4-BE49-F238E27FC236}">
                      <a16:creationId xmlns:a16="http://schemas.microsoft.com/office/drawing/2014/main" id="{F44CA62B-B0C2-5A46-A45F-60F89895F9DC}"/>
                    </a:ext>
                  </a:extLst>
                </p:cNvPr>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lnTo>
                        <a:pt x="0" y="407"/>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8" name="Arc 73">
                  <a:extLst>
                    <a:ext uri="{FF2B5EF4-FFF2-40B4-BE49-F238E27FC236}">
                      <a16:creationId xmlns:a16="http://schemas.microsoft.com/office/drawing/2014/main" id="{1A50871F-29FA-E544-A195-7FF1D196B735}"/>
                    </a:ext>
                  </a:extLst>
                </p:cNvPr>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lnTo>
                        <a:pt x="13043"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9" name="Arc 74">
                  <a:extLst>
                    <a:ext uri="{FF2B5EF4-FFF2-40B4-BE49-F238E27FC236}">
                      <a16:creationId xmlns:a16="http://schemas.microsoft.com/office/drawing/2014/main" id="{8175A7F8-FFDF-2D49-BAC3-CC26570922F3}"/>
                    </a:ext>
                  </a:extLst>
                </p:cNvPr>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lnTo>
                        <a:pt x="12687" y="0"/>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0" name="Arc 75">
                  <a:extLst>
                    <a:ext uri="{FF2B5EF4-FFF2-40B4-BE49-F238E27FC236}">
                      <a16:creationId xmlns:a16="http://schemas.microsoft.com/office/drawing/2014/main" id="{453B22AE-BAE6-1A43-A1F4-A5B132425819}"/>
                    </a:ext>
                  </a:extLst>
                </p:cNvPr>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lnTo>
                        <a:pt x="27312"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1" name="Arc 76">
                  <a:extLst>
                    <a:ext uri="{FF2B5EF4-FFF2-40B4-BE49-F238E27FC236}">
                      <a16:creationId xmlns:a16="http://schemas.microsoft.com/office/drawing/2014/main" id="{5B894B58-D6F5-1848-B7EB-94AC92F53335}"/>
                    </a:ext>
                  </a:extLst>
                </p:cNvPr>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lnTo>
                        <a:pt x="27294" y="-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2" name="Arc 77">
                  <a:extLst>
                    <a:ext uri="{FF2B5EF4-FFF2-40B4-BE49-F238E27FC236}">
                      <a16:creationId xmlns:a16="http://schemas.microsoft.com/office/drawing/2014/main" id="{CA69A675-A503-0345-8938-3BBF67864214}"/>
                    </a:ext>
                  </a:extLst>
                </p:cNvPr>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lnTo>
                        <a:pt x="13091" y="414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3" name="Arc 78">
                  <a:extLst>
                    <a:ext uri="{FF2B5EF4-FFF2-40B4-BE49-F238E27FC236}">
                      <a16:creationId xmlns:a16="http://schemas.microsoft.com/office/drawing/2014/main" id="{3FEDFDC4-676E-854F-B63F-E818F92D8315}"/>
                    </a:ext>
                  </a:extLst>
                </p:cNvPr>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lnTo>
                        <a:pt x="13179" y="41473"/>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4" name="Arc 79">
                  <a:extLst>
                    <a:ext uri="{FF2B5EF4-FFF2-40B4-BE49-F238E27FC236}">
                      <a16:creationId xmlns:a16="http://schemas.microsoft.com/office/drawing/2014/main" id="{9971C414-E273-0C40-A3A0-4A4E437B3077}"/>
                    </a:ext>
                  </a:extLst>
                </p:cNvPr>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lnTo>
                        <a:pt x="38843"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5" name="Arc 80">
                  <a:extLst>
                    <a:ext uri="{FF2B5EF4-FFF2-40B4-BE49-F238E27FC236}">
                      <a16:creationId xmlns:a16="http://schemas.microsoft.com/office/drawing/2014/main" id="{EE4A4599-43BA-DB47-B19F-47E3B95185BD}"/>
                    </a:ext>
                  </a:extLst>
                </p:cNvPr>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lnTo>
                        <a:pt x="38539" y="12573"/>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grpSp>
        </p:grpSp>
        <p:grpSp>
          <p:nvGrpSpPr>
            <p:cNvPr id="380" name="Group 81">
              <a:extLst>
                <a:ext uri="{FF2B5EF4-FFF2-40B4-BE49-F238E27FC236}">
                  <a16:creationId xmlns:a16="http://schemas.microsoft.com/office/drawing/2014/main" id="{348DE0C8-C329-D142-9C4F-5BA5CA13A8FE}"/>
                </a:ext>
              </a:extLst>
            </p:cNvPr>
            <p:cNvGrpSpPr>
              <a:grpSpLocks/>
            </p:cNvGrpSpPr>
            <p:nvPr/>
          </p:nvGrpSpPr>
          <p:grpSpPr bwMode="auto">
            <a:xfrm>
              <a:off x="1709" y="533"/>
              <a:ext cx="169" cy="168"/>
              <a:chOff x="961" y="2167"/>
              <a:chExt cx="169" cy="168"/>
            </a:xfrm>
          </p:grpSpPr>
          <p:sp>
            <p:nvSpPr>
              <p:cNvPr id="458" name="Freeform 82">
                <a:extLst>
                  <a:ext uri="{FF2B5EF4-FFF2-40B4-BE49-F238E27FC236}">
                    <a16:creationId xmlns:a16="http://schemas.microsoft.com/office/drawing/2014/main" id="{8B8F0B78-2A14-D448-8C96-33321DED9E91}"/>
                  </a:ext>
                </a:extLst>
              </p:cNvPr>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59" name="Freeform 83">
                <a:extLst>
                  <a:ext uri="{FF2B5EF4-FFF2-40B4-BE49-F238E27FC236}">
                    <a16:creationId xmlns:a16="http://schemas.microsoft.com/office/drawing/2014/main" id="{ED4D6BFA-06BC-904C-A888-1E7EAD5FFE05}"/>
                  </a:ext>
                </a:extLst>
              </p:cNvPr>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0" name="Rectangle 84">
                <a:extLst>
                  <a:ext uri="{FF2B5EF4-FFF2-40B4-BE49-F238E27FC236}">
                    <a16:creationId xmlns:a16="http://schemas.microsoft.com/office/drawing/2014/main" id="{7DA0C96C-1682-CD4C-ADBF-1865479A82E3}"/>
                  </a:ext>
                </a:extLst>
              </p:cNvPr>
              <p:cNvSpPr>
                <a:spLocks noChangeArrowheads="1"/>
              </p:cNvSpPr>
              <p:nvPr/>
            </p:nvSpPr>
            <p:spPr bwMode="auto">
              <a:xfrm>
                <a:off x="985" y="2287"/>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61" name="Rectangle 85">
                <a:extLst>
                  <a:ext uri="{FF2B5EF4-FFF2-40B4-BE49-F238E27FC236}">
                    <a16:creationId xmlns:a16="http://schemas.microsoft.com/office/drawing/2014/main" id="{875DD896-9F80-F444-A589-73201B4C3EF1}"/>
                  </a:ext>
                </a:extLst>
              </p:cNvPr>
              <p:cNvSpPr>
                <a:spLocks noChangeArrowheads="1"/>
              </p:cNvSpPr>
              <p:nvPr/>
            </p:nvSpPr>
            <p:spPr bwMode="auto">
              <a:xfrm>
                <a:off x="986" y="2288"/>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62" name="Freeform 86">
                <a:extLst>
                  <a:ext uri="{FF2B5EF4-FFF2-40B4-BE49-F238E27FC236}">
                    <a16:creationId xmlns:a16="http://schemas.microsoft.com/office/drawing/2014/main" id="{946DFB66-4AF0-F446-A14A-D2DDCD046B14}"/>
                  </a:ext>
                </a:extLst>
              </p:cNvPr>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3" name="Freeform 87">
                <a:extLst>
                  <a:ext uri="{FF2B5EF4-FFF2-40B4-BE49-F238E27FC236}">
                    <a16:creationId xmlns:a16="http://schemas.microsoft.com/office/drawing/2014/main" id="{3A3AA82E-7C58-7E4A-9054-F3AEE157FFDF}"/>
                  </a:ext>
                </a:extLst>
              </p:cNvPr>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4" name="Freeform 88">
                <a:extLst>
                  <a:ext uri="{FF2B5EF4-FFF2-40B4-BE49-F238E27FC236}">
                    <a16:creationId xmlns:a16="http://schemas.microsoft.com/office/drawing/2014/main" id="{79BED0C8-60D9-2641-A525-FFB976824A9A}"/>
                  </a:ext>
                </a:extLst>
              </p:cNvPr>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5" name="Freeform 89">
                <a:extLst>
                  <a:ext uri="{FF2B5EF4-FFF2-40B4-BE49-F238E27FC236}">
                    <a16:creationId xmlns:a16="http://schemas.microsoft.com/office/drawing/2014/main" id="{0AE82582-35A0-1540-B4A2-D14E1EF2133D}"/>
                  </a:ext>
                </a:extLst>
              </p:cNvPr>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6" name="Freeform 90">
                <a:extLst>
                  <a:ext uri="{FF2B5EF4-FFF2-40B4-BE49-F238E27FC236}">
                    <a16:creationId xmlns:a16="http://schemas.microsoft.com/office/drawing/2014/main" id="{CF59B8A9-EBAF-FF49-A13C-8A7BA1633B27}"/>
                  </a:ext>
                </a:extLst>
              </p:cNvPr>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7" name="Freeform 91">
                <a:extLst>
                  <a:ext uri="{FF2B5EF4-FFF2-40B4-BE49-F238E27FC236}">
                    <a16:creationId xmlns:a16="http://schemas.microsoft.com/office/drawing/2014/main" id="{E9C5DE5E-C956-4544-8E54-524E268FC490}"/>
                  </a:ext>
                </a:extLst>
              </p:cNvPr>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8" name="Rectangle 92">
                <a:extLst>
                  <a:ext uri="{FF2B5EF4-FFF2-40B4-BE49-F238E27FC236}">
                    <a16:creationId xmlns:a16="http://schemas.microsoft.com/office/drawing/2014/main" id="{D4F734D7-5C33-E142-B968-F6E962AC17B6}"/>
                  </a:ext>
                </a:extLst>
              </p:cNvPr>
              <p:cNvSpPr>
                <a:spLocks noChangeArrowheads="1"/>
              </p:cNvSpPr>
              <p:nvPr/>
            </p:nvSpPr>
            <p:spPr bwMode="auto">
              <a:xfrm>
                <a:off x="988" y="2182"/>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69" name="Rectangle 93">
                <a:extLst>
                  <a:ext uri="{FF2B5EF4-FFF2-40B4-BE49-F238E27FC236}">
                    <a16:creationId xmlns:a16="http://schemas.microsoft.com/office/drawing/2014/main" id="{EF3C27D0-7D52-1448-8E34-1BAC6EE978E1}"/>
                  </a:ext>
                </a:extLst>
              </p:cNvPr>
              <p:cNvSpPr>
                <a:spLocks noChangeArrowheads="1"/>
              </p:cNvSpPr>
              <p:nvPr/>
            </p:nvSpPr>
            <p:spPr bwMode="auto">
              <a:xfrm>
                <a:off x="998" y="2194"/>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70" name="Freeform 94">
                <a:extLst>
                  <a:ext uri="{FF2B5EF4-FFF2-40B4-BE49-F238E27FC236}">
                    <a16:creationId xmlns:a16="http://schemas.microsoft.com/office/drawing/2014/main" id="{B05B843F-88B8-6C4E-BB51-39794A813F25}"/>
                  </a:ext>
                </a:extLst>
              </p:cNvPr>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71" name="Freeform 95">
                <a:extLst>
                  <a:ext uri="{FF2B5EF4-FFF2-40B4-BE49-F238E27FC236}">
                    <a16:creationId xmlns:a16="http://schemas.microsoft.com/office/drawing/2014/main" id="{953F99C8-5621-E24F-804B-60CD82069685}"/>
                  </a:ext>
                </a:extLst>
              </p:cNvPr>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72" name="Freeform 96">
                <a:extLst>
                  <a:ext uri="{FF2B5EF4-FFF2-40B4-BE49-F238E27FC236}">
                    <a16:creationId xmlns:a16="http://schemas.microsoft.com/office/drawing/2014/main" id="{C908149D-43CE-C748-8089-CEF435120D36}"/>
                  </a:ext>
                </a:extLst>
              </p:cNvPr>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73" name="Freeform 97">
                <a:extLst>
                  <a:ext uri="{FF2B5EF4-FFF2-40B4-BE49-F238E27FC236}">
                    <a16:creationId xmlns:a16="http://schemas.microsoft.com/office/drawing/2014/main" id="{53A06D90-9DA6-6946-B074-E14D6DC6D742}"/>
                  </a:ext>
                </a:extLst>
              </p:cNvPr>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74" name="Freeform 98">
                <a:extLst>
                  <a:ext uri="{FF2B5EF4-FFF2-40B4-BE49-F238E27FC236}">
                    <a16:creationId xmlns:a16="http://schemas.microsoft.com/office/drawing/2014/main" id="{1C40472B-8B30-5546-8982-5FEABF859AA0}"/>
                  </a:ext>
                </a:extLst>
              </p:cNvPr>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75" name="Freeform 99">
                <a:extLst>
                  <a:ext uri="{FF2B5EF4-FFF2-40B4-BE49-F238E27FC236}">
                    <a16:creationId xmlns:a16="http://schemas.microsoft.com/office/drawing/2014/main" id="{7AA996F5-43B2-1A48-986E-4910CABA56BD}"/>
                  </a:ext>
                </a:extLst>
              </p:cNvPr>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76" name="Rectangle 100">
                <a:extLst>
                  <a:ext uri="{FF2B5EF4-FFF2-40B4-BE49-F238E27FC236}">
                    <a16:creationId xmlns:a16="http://schemas.microsoft.com/office/drawing/2014/main" id="{875A0B54-9361-1B4E-8DD4-C65C93CF1D22}"/>
                  </a:ext>
                </a:extLst>
              </p:cNvPr>
              <p:cNvSpPr>
                <a:spLocks noChangeArrowheads="1"/>
              </p:cNvSpPr>
              <p:nvPr/>
            </p:nvSpPr>
            <p:spPr bwMode="auto">
              <a:xfrm>
                <a:off x="961" y="23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77" name="Rectangle 101">
                <a:extLst>
                  <a:ext uri="{FF2B5EF4-FFF2-40B4-BE49-F238E27FC236}">
                    <a16:creationId xmlns:a16="http://schemas.microsoft.com/office/drawing/2014/main" id="{CC4D73DC-3E56-6F45-9278-8C763A57A420}"/>
                  </a:ext>
                </a:extLst>
              </p:cNvPr>
              <p:cNvSpPr>
                <a:spLocks noChangeArrowheads="1"/>
              </p:cNvSpPr>
              <p:nvPr/>
            </p:nvSpPr>
            <p:spPr bwMode="auto">
              <a:xfrm>
                <a:off x="962" y="23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381" name="Group 102">
              <a:extLst>
                <a:ext uri="{FF2B5EF4-FFF2-40B4-BE49-F238E27FC236}">
                  <a16:creationId xmlns:a16="http://schemas.microsoft.com/office/drawing/2014/main" id="{323D8B3C-339B-F247-8282-4388852DCBB1}"/>
                </a:ext>
              </a:extLst>
            </p:cNvPr>
            <p:cNvGrpSpPr>
              <a:grpSpLocks/>
            </p:cNvGrpSpPr>
            <p:nvPr/>
          </p:nvGrpSpPr>
          <p:grpSpPr bwMode="auto">
            <a:xfrm>
              <a:off x="1753" y="571"/>
              <a:ext cx="93" cy="56"/>
              <a:chOff x="1005" y="2205"/>
              <a:chExt cx="93" cy="56"/>
            </a:xfrm>
          </p:grpSpPr>
          <p:grpSp>
            <p:nvGrpSpPr>
              <p:cNvPr id="431" name="Group 103">
                <a:extLst>
                  <a:ext uri="{FF2B5EF4-FFF2-40B4-BE49-F238E27FC236}">
                    <a16:creationId xmlns:a16="http://schemas.microsoft.com/office/drawing/2014/main" id="{814F6C8F-529B-8D45-89A3-20B0B9FFDFE7}"/>
                  </a:ext>
                </a:extLst>
              </p:cNvPr>
              <p:cNvGrpSpPr>
                <a:grpSpLocks/>
              </p:cNvGrpSpPr>
              <p:nvPr/>
            </p:nvGrpSpPr>
            <p:grpSpPr bwMode="auto">
              <a:xfrm>
                <a:off x="1005" y="2205"/>
                <a:ext cx="93" cy="56"/>
                <a:chOff x="1005" y="2205"/>
                <a:chExt cx="93" cy="56"/>
              </a:xfrm>
            </p:grpSpPr>
            <p:sp>
              <p:nvSpPr>
                <p:cNvPr id="449" name="Oval 104">
                  <a:extLst>
                    <a:ext uri="{FF2B5EF4-FFF2-40B4-BE49-F238E27FC236}">
                      <a16:creationId xmlns:a16="http://schemas.microsoft.com/office/drawing/2014/main" id="{BABEAEDB-C998-4541-9743-6E5BB692D735}"/>
                    </a:ext>
                  </a:extLst>
                </p:cNvPr>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0" name="Oval 105">
                  <a:extLst>
                    <a:ext uri="{FF2B5EF4-FFF2-40B4-BE49-F238E27FC236}">
                      <a16:creationId xmlns:a16="http://schemas.microsoft.com/office/drawing/2014/main" id="{82BA1BB3-FD8C-504C-B840-9643D30DC25C}"/>
                    </a:ext>
                  </a:extLst>
                </p:cNvPr>
                <p:cNvSpPr>
                  <a:spLocks noChangeArrowheads="1"/>
                </p:cNvSpPr>
                <p:nvPr/>
              </p:nvSpPr>
              <p:spPr bwMode="auto">
                <a:xfrm>
                  <a:off x="1015" y="2211"/>
                  <a:ext cx="3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1" name="Oval 106">
                  <a:extLst>
                    <a:ext uri="{FF2B5EF4-FFF2-40B4-BE49-F238E27FC236}">
                      <a16:creationId xmlns:a16="http://schemas.microsoft.com/office/drawing/2014/main" id="{92D752FB-F66E-0041-8495-474A0E746D4A}"/>
                    </a:ext>
                  </a:extLst>
                </p:cNvPr>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2" name="Oval 107">
                  <a:extLst>
                    <a:ext uri="{FF2B5EF4-FFF2-40B4-BE49-F238E27FC236}">
                      <a16:creationId xmlns:a16="http://schemas.microsoft.com/office/drawing/2014/main" id="{BB2D16A0-C17E-934F-B29D-4A118AFFA33E}"/>
                    </a:ext>
                  </a:extLst>
                </p:cNvPr>
                <p:cNvSpPr>
                  <a:spLocks noChangeArrowheads="1"/>
                </p:cNvSpPr>
                <p:nvPr/>
              </p:nvSpPr>
              <p:spPr bwMode="auto">
                <a:xfrm>
                  <a:off x="1011" y="2233"/>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3" name="Oval 108">
                  <a:extLst>
                    <a:ext uri="{FF2B5EF4-FFF2-40B4-BE49-F238E27FC236}">
                      <a16:creationId xmlns:a16="http://schemas.microsoft.com/office/drawing/2014/main" id="{73E4D5B9-3B80-334A-B1D3-B7D3C56938A4}"/>
                    </a:ext>
                  </a:extLst>
                </p:cNvPr>
                <p:cNvSpPr>
                  <a:spLocks noChangeArrowheads="1"/>
                </p:cNvSpPr>
                <p:nvPr/>
              </p:nvSpPr>
              <p:spPr bwMode="auto">
                <a:xfrm>
                  <a:off x="1033" y="2237"/>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4" name="Oval 109">
                  <a:extLst>
                    <a:ext uri="{FF2B5EF4-FFF2-40B4-BE49-F238E27FC236}">
                      <a16:creationId xmlns:a16="http://schemas.microsoft.com/office/drawing/2014/main" id="{2C4D173C-0B35-634F-A7E9-86F2E3CFAD81}"/>
                    </a:ext>
                  </a:extLst>
                </p:cNvPr>
                <p:cNvSpPr>
                  <a:spLocks noChangeArrowheads="1"/>
                </p:cNvSpPr>
                <p:nvPr/>
              </p:nvSpPr>
              <p:spPr bwMode="auto">
                <a:xfrm>
                  <a:off x="1064" y="2211"/>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5" name="Oval 110">
                  <a:extLst>
                    <a:ext uri="{FF2B5EF4-FFF2-40B4-BE49-F238E27FC236}">
                      <a16:creationId xmlns:a16="http://schemas.microsoft.com/office/drawing/2014/main" id="{B365444B-145D-2948-9E3E-E7C1274DB691}"/>
                    </a:ext>
                  </a:extLst>
                </p:cNvPr>
                <p:cNvSpPr>
                  <a:spLocks noChangeArrowheads="1"/>
                </p:cNvSpPr>
                <p:nvPr/>
              </p:nvSpPr>
              <p:spPr bwMode="auto">
                <a:xfrm>
                  <a:off x="1068" y="2223"/>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6" name="Oval 111">
                  <a:extLst>
                    <a:ext uri="{FF2B5EF4-FFF2-40B4-BE49-F238E27FC236}">
                      <a16:creationId xmlns:a16="http://schemas.microsoft.com/office/drawing/2014/main" id="{A9E48570-052A-B942-9179-F7FDF4221DA8}"/>
                    </a:ext>
                  </a:extLst>
                </p:cNvPr>
                <p:cNvSpPr>
                  <a:spLocks noChangeArrowheads="1"/>
                </p:cNvSpPr>
                <p:nvPr/>
              </p:nvSpPr>
              <p:spPr bwMode="auto">
                <a:xfrm>
                  <a:off x="1066" y="2227"/>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7" name="Oval 112">
                  <a:extLst>
                    <a:ext uri="{FF2B5EF4-FFF2-40B4-BE49-F238E27FC236}">
                      <a16:creationId xmlns:a16="http://schemas.microsoft.com/office/drawing/2014/main" id="{3A306944-FB7A-514E-B6B7-B0D6E16603C0}"/>
                    </a:ext>
                  </a:extLst>
                </p:cNvPr>
                <p:cNvSpPr>
                  <a:spLocks noChangeArrowheads="1"/>
                </p:cNvSpPr>
                <p:nvPr/>
              </p:nvSpPr>
              <p:spPr bwMode="auto">
                <a:xfrm>
                  <a:off x="1021" y="2219"/>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432" name="Group 113">
                <a:extLst>
                  <a:ext uri="{FF2B5EF4-FFF2-40B4-BE49-F238E27FC236}">
                    <a16:creationId xmlns:a16="http://schemas.microsoft.com/office/drawing/2014/main" id="{6E78D6A8-430C-1B49-9FFD-F04629FB7ECF}"/>
                  </a:ext>
                </a:extLst>
              </p:cNvPr>
              <p:cNvGrpSpPr>
                <a:grpSpLocks/>
              </p:cNvGrpSpPr>
              <p:nvPr/>
            </p:nvGrpSpPr>
            <p:grpSpPr bwMode="auto">
              <a:xfrm>
                <a:off x="1005" y="2205"/>
                <a:ext cx="93" cy="56"/>
                <a:chOff x="1005" y="2205"/>
                <a:chExt cx="93" cy="56"/>
              </a:xfrm>
            </p:grpSpPr>
            <p:sp>
              <p:nvSpPr>
                <p:cNvPr id="433" name="Arc 114">
                  <a:extLst>
                    <a:ext uri="{FF2B5EF4-FFF2-40B4-BE49-F238E27FC236}">
                      <a16:creationId xmlns:a16="http://schemas.microsoft.com/office/drawing/2014/main" id="{C2103E6B-F4B8-3A4E-AE0A-23D979C8DBA7}"/>
                    </a:ext>
                  </a:extLst>
                </p:cNvPr>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lnTo>
                        <a:pt x="0" y="1435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34" name="Arc 115">
                  <a:extLst>
                    <a:ext uri="{FF2B5EF4-FFF2-40B4-BE49-F238E27FC236}">
                      <a16:creationId xmlns:a16="http://schemas.microsoft.com/office/drawing/2014/main" id="{A5840F4B-AA1A-7944-9F09-5692D12C8E89}"/>
                    </a:ext>
                  </a:extLst>
                </p:cNvPr>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lnTo>
                        <a:pt x="-1" y="14116"/>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35" name="Arc 116">
                  <a:extLst>
                    <a:ext uri="{FF2B5EF4-FFF2-40B4-BE49-F238E27FC236}">
                      <a16:creationId xmlns:a16="http://schemas.microsoft.com/office/drawing/2014/main" id="{F062F59E-FDD8-D243-A1A4-F61327CFC5F9}"/>
                    </a:ext>
                  </a:extLst>
                </p:cNvPr>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lnTo>
                        <a:pt x="447" y="2597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36" name="Arc 117">
                  <a:extLst>
                    <a:ext uri="{FF2B5EF4-FFF2-40B4-BE49-F238E27FC236}">
                      <a16:creationId xmlns:a16="http://schemas.microsoft.com/office/drawing/2014/main" id="{30BEB7EA-6C9E-444E-A86C-C85E6D6DF77E}"/>
                    </a:ext>
                  </a:extLst>
                </p:cNvPr>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lnTo>
                        <a:pt x="465" y="26057"/>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37" name="Arc 118">
                  <a:extLst>
                    <a:ext uri="{FF2B5EF4-FFF2-40B4-BE49-F238E27FC236}">
                      <a16:creationId xmlns:a16="http://schemas.microsoft.com/office/drawing/2014/main" id="{6BD101A7-40C1-FB44-9F6D-8F6B2FB06DCF}"/>
                    </a:ext>
                  </a:extLst>
                </p:cNvPr>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lnTo>
                        <a:pt x="32393" y="2008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38" name="Arc 119">
                  <a:extLst>
                    <a:ext uri="{FF2B5EF4-FFF2-40B4-BE49-F238E27FC236}">
                      <a16:creationId xmlns:a16="http://schemas.microsoft.com/office/drawing/2014/main" id="{9EAC3725-D24D-EC46-BD6B-4DCFB729F03D}"/>
                    </a:ext>
                  </a:extLst>
                </p:cNvPr>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lnTo>
                        <a:pt x="32065" y="20332"/>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39" name="Arc 120">
                  <a:extLst>
                    <a:ext uri="{FF2B5EF4-FFF2-40B4-BE49-F238E27FC236}">
                      <a16:creationId xmlns:a16="http://schemas.microsoft.com/office/drawing/2014/main" id="{527D7650-441C-DA43-811D-0A676C436B5C}"/>
                    </a:ext>
                  </a:extLst>
                </p:cNvPr>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lnTo>
                        <a:pt x="0" y="41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0" name="Arc 121">
                  <a:extLst>
                    <a:ext uri="{FF2B5EF4-FFF2-40B4-BE49-F238E27FC236}">
                      <a16:creationId xmlns:a16="http://schemas.microsoft.com/office/drawing/2014/main" id="{D57E899A-E50F-1149-9374-05A6B92F5B28}"/>
                    </a:ext>
                  </a:extLst>
                </p:cNvPr>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lnTo>
                        <a:pt x="0" y="38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1" name="Arc 122">
                  <a:extLst>
                    <a:ext uri="{FF2B5EF4-FFF2-40B4-BE49-F238E27FC236}">
                      <a16:creationId xmlns:a16="http://schemas.microsoft.com/office/drawing/2014/main" id="{B76AD823-98BA-ED42-9898-B2B486195181}"/>
                    </a:ext>
                  </a:extLst>
                </p:cNvPr>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lnTo>
                        <a:pt x="13298"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2" name="Arc 123">
                  <a:extLst>
                    <a:ext uri="{FF2B5EF4-FFF2-40B4-BE49-F238E27FC236}">
                      <a16:creationId xmlns:a16="http://schemas.microsoft.com/office/drawing/2014/main" id="{ED349BC2-3CBF-0143-A7F1-3B3940F57866}"/>
                    </a:ext>
                  </a:extLst>
                </p:cNvPr>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lnTo>
                        <a:pt x="12959" y="-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3" name="Arc 124">
                  <a:extLst>
                    <a:ext uri="{FF2B5EF4-FFF2-40B4-BE49-F238E27FC236}">
                      <a16:creationId xmlns:a16="http://schemas.microsoft.com/office/drawing/2014/main" id="{84271200-9C42-7045-BDE3-216C1F9D2F5D}"/>
                    </a:ext>
                  </a:extLst>
                </p:cNvPr>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4" name="Arc 125">
                  <a:extLst>
                    <a:ext uri="{FF2B5EF4-FFF2-40B4-BE49-F238E27FC236}">
                      <a16:creationId xmlns:a16="http://schemas.microsoft.com/office/drawing/2014/main" id="{864A69D5-3829-9147-953F-70C8F4EEA6BE}"/>
                    </a:ext>
                  </a:extLst>
                </p:cNvPr>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5" name="Arc 126">
                  <a:extLst>
                    <a:ext uri="{FF2B5EF4-FFF2-40B4-BE49-F238E27FC236}">
                      <a16:creationId xmlns:a16="http://schemas.microsoft.com/office/drawing/2014/main" id="{1E9BAA41-7586-BB4A-9B54-7BF1F1345144}"/>
                    </a:ext>
                  </a:extLst>
                </p:cNvPr>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lnTo>
                        <a:pt x="12736" y="412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6" name="Arc 127">
                  <a:extLst>
                    <a:ext uri="{FF2B5EF4-FFF2-40B4-BE49-F238E27FC236}">
                      <a16:creationId xmlns:a16="http://schemas.microsoft.com/office/drawing/2014/main" id="{0F9AA4BE-DBE5-F343-8DBD-E377917D7F1F}"/>
                    </a:ext>
                  </a:extLst>
                </p:cNvPr>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lnTo>
                        <a:pt x="12826" y="41322"/>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7" name="Arc 128">
                  <a:extLst>
                    <a:ext uri="{FF2B5EF4-FFF2-40B4-BE49-F238E27FC236}">
                      <a16:creationId xmlns:a16="http://schemas.microsoft.com/office/drawing/2014/main" id="{D310CD6D-41D8-F14A-9A2B-030C067864E2}"/>
                    </a:ext>
                  </a:extLst>
                </p:cNvPr>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lnTo>
                        <a:pt x="39156"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8" name="Arc 129">
                  <a:extLst>
                    <a:ext uri="{FF2B5EF4-FFF2-40B4-BE49-F238E27FC236}">
                      <a16:creationId xmlns:a16="http://schemas.microsoft.com/office/drawing/2014/main" id="{058694A2-F4EE-6C42-9EC4-131593F5FCC8}"/>
                    </a:ext>
                  </a:extLst>
                </p:cNvPr>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lnTo>
                        <a:pt x="38878" y="12573"/>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grpSp>
        </p:grpSp>
        <p:grpSp>
          <p:nvGrpSpPr>
            <p:cNvPr id="382" name="Group 130">
              <a:extLst>
                <a:ext uri="{FF2B5EF4-FFF2-40B4-BE49-F238E27FC236}">
                  <a16:creationId xmlns:a16="http://schemas.microsoft.com/office/drawing/2014/main" id="{3C2FE74A-46C6-B442-822A-ACF9CC3CF084}"/>
                </a:ext>
              </a:extLst>
            </p:cNvPr>
            <p:cNvGrpSpPr>
              <a:grpSpLocks/>
            </p:cNvGrpSpPr>
            <p:nvPr/>
          </p:nvGrpSpPr>
          <p:grpSpPr bwMode="auto">
            <a:xfrm>
              <a:off x="1523" y="332"/>
              <a:ext cx="170" cy="169"/>
              <a:chOff x="775" y="1966"/>
              <a:chExt cx="170" cy="169"/>
            </a:xfrm>
          </p:grpSpPr>
          <p:sp>
            <p:nvSpPr>
              <p:cNvPr id="411" name="Freeform 131">
                <a:extLst>
                  <a:ext uri="{FF2B5EF4-FFF2-40B4-BE49-F238E27FC236}">
                    <a16:creationId xmlns:a16="http://schemas.microsoft.com/office/drawing/2014/main" id="{74BE3880-3F13-4B43-AF1D-F581FBCF2798}"/>
                  </a:ext>
                </a:extLst>
              </p:cNvPr>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12" name="Freeform 132">
                <a:extLst>
                  <a:ext uri="{FF2B5EF4-FFF2-40B4-BE49-F238E27FC236}">
                    <a16:creationId xmlns:a16="http://schemas.microsoft.com/office/drawing/2014/main" id="{83A2653E-C99F-AE46-A307-D628D834BC5C}"/>
                  </a:ext>
                </a:extLst>
              </p:cNvPr>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13" name="Rectangle 133">
                <a:extLst>
                  <a:ext uri="{FF2B5EF4-FFF2-40B4-BE49-F238E27FC236}">
                    <a16:creationId xmlns:a16="http://schemas.microsoft.com/office/drawing/2014/main" id="{312A88ED-D2A0-964E-BAD4-4EBBBFC2C262}"/>
                  </a:ext>
                </a:extLst>
              </p:cNvPr>
              <p:cNvSpPr>
                <a:spLocks noChangeArrowheads="1"/>
              </p:cNvSpPr>
              <p:nvPr/>
            </p:nvSpPr>
            <p:spPr bwMode="auto">
              <a:xfrm>
                <a:off x="799" y="2086"/>
                <a:ext cx="130"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14" name="Rectangle 134">
                <a:extLst>
                  <a:ext uri="{FF2B5EF4-FFF2-40B4-BE49-F238E27FC236}">
                    <a16:creationId xmlns:a16="http://schemas.microsoft.com/office/drawing/2014/main" id="{02C69FE6-342A-EA4E-8717-12A405004D09}"/>
                  </a:ext>
                </a:extLst>
              </p:cNvPr>
              <p:cNvSpPr>
                <a:spLocks noChangeArrowheads="1"/>
              </p:cNvSpPr>
              <p:nvPr/>
            </p:nvSpPr>
            <p:spPr bwMode="auto">
              <a:xfrm>
                <a:off x="800" y="2087"/>
                <a:ext cx="128"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15" name="Freeform 135">
                <a:extLst>
                  <a:ext uri="{FF2B5EF4-FFF2-40B4-BE49-F238E27FC236}">
                    <a16:creationId xmlns:a16="http://schemas.microsoft.com/office/drawing/2014/main" id="{FA01FDA4-0334-9C42-8BB2-0F6E1656147D}"/>
                  </a:ext>
                </a:extLst>
              </p:cNvPr>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16" name="Freeform 136">
                <a:extLst>
                  <a:ext uri="{FF2B5EF4-FFF2-40B4-BE49-F238E27FC236}">
                    <a16:creationId xmlns:a16="http://schemas.microsoft.com/office/drawing/2014/main" id="{C1B619C3-DD2E-CF40-8F15-8436A41DBAF8}"/>
                  </a:ext>
                </a:extLst>
              </p:cNvPr>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17" name="Freeform 137">
                <a:extLst>
                  <a:ext uri="{FF2B5EF4-FFF2-40B4-BE49-F238E27FC236}">
                    <a16:creationId xmlns:a16="http://schemas.microsoft.com/office/drawing/2014/main" id="{649F4862-3CDB-964E-B7E1-20BDC3BECB17}"/>
                  </a:ext>
                </a:extLst>
              </p:cNvPr>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18" name="Freeform 138">
                <a:extLst>
                  <a:ext uri="{FF2B5EF4-FFF2-40B4-BE49-F238E27FC236}">
                    <a16:creationId xmlns:a16="http://schemas.microsoft.com/office/drawing/2014/main" id="{7A29FB12-9360-8A47-81EA-A133001A5FB4}"/>
                  </a:ext>
                </a:extLst>
              </p:cNvPr>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19" name="Freeform 139">
                <a:extLst>
                  <a:ext uri="{FF2B5EF4-FFF2-40B4-BE49-F238E27FC236}">
                    <a16:creationId xmlns:a16="http://schemas.microsoft.com/office/drawing/2014/main" id="{236650FD-12E7-C447-9B29-F52930AC8F46}"/>
                  </a:ext>
                </a:extLst>
              </p:cNvPr>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0" name="Freeform 140">
                <a:extLst>
                  <a:ext uri="{FF2B5EF4-FFF2-40B4-BE49-F238E27FC236}">
                    <a16:creationId xmlns:a16="http://schemas.microsoft.com/office/drawing/2014/main" id="{65B95A8E-6828-6949-8D4A-B4E970CE5F19}"/>
                  </a:ext>
                </a:extLst>
              </p:cNvPr>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1" name="Rectangle 141">
                <a:extLst>
                  <a:ext uri="{FF2B5EF4-FFF2-40B4-BE49-F238E27FC236}">
                    <a16:creationId xmlns:a16="http://schemas.microsoft.com/office/drawing/2014/main" id="{D8F60118-BB95-6842-B7AA-7BDB17D6A6C1}"/>
                  </a:ext>
                </a:extLst>
              </p:cNvPr>
              <p:cNvSpPr>
                <a:spLocks noChangeArrowheads="1"/>
              </p:cNvSpPr>
              <p:nvPr/>
            </p:nvSpPr>
            <p:spPr bwMode="auto">
              <a:xfrm>
                <a:off x="802" y="1981"/>
                <a:ext cx="128"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22" name="Rectangle 142">
                <a:extLst>
                  <a:ext uri="{FF2B5EF4-FFF2-40B4-BE49-F238E27FC236}">
                    <a16:creationId xmlns:a16="http://schemas.microsoft.com/office/drawing/2014/main" id="{08E11027-1585-764A-824B-AAA9D00D9E41}"/>
                  </a:ext>
                </a:extLst>
              </p:cNvPr>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23" name="Freeform 143">
                <a:extLst>
                  <a:ext uri="{FF2B5EF4-FFF2-40B4-BE49-F238E27FC236}">
                    <a16:creationId xmlns:a16="http://schemas.microsoft.com/office/drawing/2014/main" id="{C9CF7D88-2723-A34D-ABA8-E6EABB64D4DB}"/>
                  </a:ext>
                </a:extLst>
              </p:cNvPr>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4" name="Freeform 144">
                <a:extLst>
                  <a:ext uri="{FF2B5EF4-FFF2-40B4-BE49-F238E27FC236}">
                    <a16:creationId xmlns:a16="http://schemas.microsoft.com/office/drawing/2014/main" id="{E8DCCE53-745B-7440-8F61-CEB75D577EA5}"/>
                  </a:ext>
                </a:extLst>
              </p:cNvPr>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5" name="Freeform 145">
                <a:extLst>
                  <a:ext uri="{FF2B5EF4-FFF2-40B4-BE49-F238E27FC236}">
                    <a16:creationId xmlns:a16="http://schemas.microsoft.com/office/drawing/2014/main" id="{D5C94F4F-5980-AD4A-A6F1-CCF63D150A7D}"/>
                  </a:ext>
                </a:extLst>
              </p:cNvPr>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6" name="Freeform 146">
                <a:extLst>
                  <a:ext uri="{FF2B5EF4-FFF2-40B4-BE49-F238E27FC236}">
                    <a16:creationId xmlns:a16="http://schemas.microsoft.com/office/drawing/2014/main" id="{3211290D-6D43-0040-AD9D-17C8D7756632}"/>
                  </a:ext>
                </a:extLst>
              </p:cNvPr>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7" name="Freeform 147">
                <a:extLst>
                  <a:ext uri="{FF2B5EF4-FFF2-40B4-BE49-F238E27FC236}">
                    <a16:creationId xmlns:a16="http://schemas.microsoft.com/office/drawing/2014/main" id="{68A62699-5050-364A-A500-4FD276B70158}"/>
                  </a:ext>
                </a:extLst>
              </p:cNvPr>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8" name="Freeform 148">
                <a:extLst>
                  <a:ext uri="{FF2B5EF4-FFF2-40B4-BE49-F238E27FC236}">
                    <a16:creationId xmlns:a16="http://schemas.microsoft.com/office/drawing/2014/main" id="{6E7E2D04-08A2-E440-BA06-FE97D47E79E0}"/>
                  </a:ext>
                </a:extLst>
              </p:cNvPr>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9" name="Rectangle 149">
                <a:extLst>
                  <a:ext uri="{FF2B5EF4-FFF2-40B4-BE49-F238E27FC236}">
                    <a16:creationId xmlns:a16="http://schemas.microsoft.com/office/drawing/2014/main" id="{A277446F-BE1A-1E4D-BA4C-F232AC5A8BE6}"/>
                  </a:ext>
                </a:extLst>
              </p:cNvPr>
              <p:cNvSpPr>
                <a:spLocks noChangeArrowheads="1"/>
              </p:cNvSpPr>
              <p:nvPr/>
            </p:nvSpPr>
            <p:spPr bwMode="auto">
              <a:xfrm>
                <a:off x="775"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30" name="Rectangle 150">
                <a:extLst>
                  <a:ext uri="{FF2B5EF4-FFF2-40B4-BE49-F238E27FC236}">
                    <a16:creationId xmlns:a16="http://schemas.microsoft.com/office/drawing/2014/main" id="{15CEA602-E59A-D74D-B426-166559697D89}"/>
                  </a:ext>
                </a:extLst>
              </p:cNvPr>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383" name="Group 151">
              <a:extLst>
                <a:ext uri="{FF2B5EF4-FFF2-40B4-BE49-F238E27FC236}">
                  <a16:creationId xmlns:a16="http://schemas.microsoft.com/office/drawing/2014/main" id="{54D3F77C-ACF8-1A47-A840-E1FA5D9BD37E}"/>
                </a:ext>
              </a:extLst>
            </p:cNvPr>
            <p:cNvGrpSpPr>
              <a:grpSpLocks/>
            </p:cNvGrpSpPr>
            <p:nvPr/>
          </p:nvGrpSpPr>
          <p:grpSpPr bwMode="auto">
            <a:xfrm>
              <a:off x="1568" y="370"/>
              <a:ext cx="92" cy="56"/>
              <a:chOff x="820" y="2004"/>
              <a:chExt cx="92" cy="56"/>
            </a:xfrm>
          </p:grpSpPr>
          <p:grpSp>
            <p:nvGrpSpPr>
              <p:cNvPr id="384" name="Group 152">
                <a:extLst>
                  <a:ext uri="{FF2B5EF4-FFF2-40B4-BE49-F238E27FC236}">
                    <a16:creationId xmlns:a16="http://schemas.microsoft.com/office/drawing/2014/main" id="{8363A232-D3C2-D84E-BEC1-ADFD508D4FD1}"/>
                  </a:ext>
                </a:extLst>
              </p:cNvPr>
              <p:cNvGrpSpPr>
                <a:grpSpLocks/>
              </p:cNvGrpSpPr>
              <p:nvPr/>
            </p:nvGrpSpPr>
            <p:grpSpPr bwMode="auto">
              <a:xfrm>
                <a:off x="820" y="2004"/>
                <a:ext cx="92" cy="56"/>
                <a:chOff x="820" y="2004"/>
                <a:chExt cx="92" cy="56"/>
              </a:xfrm>
            </p:grpSpPr>
            <p:sp>
              <p:nvSpPr>
                <p:cNvPr id="402" name="Oval 153">
                  <a:extLst>
                    <a:ext uri="{FF2B5EF4-FFF2-40B4-BE49-F238E27FC236}">
                      <a16:creationId xmlns:a16="http://schemas.microsoft.com/office/drawing/2014/main" id="{512010E6-5B0D-6E46-9B0C-334D52090591}"/>
                    </a:ext>
                  </a:extLst>
                </p:cNvPr>
                <p:cNvSpPr>
                  <a:spLocks noChangeArrowheads="1"/>
                </p:cNvSpPr>
                <p:nvPr/>
              </p:nvSpPr>
              <p:spPr bwMode="auto">
                <a:xfrm>
                  <a:off x="852" y="2004"/>
                  <a:ext cx="4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3" name="Oval 154">
                  <a:extLst>
                    <a:ext uri="{FF2B5EF4-FFF2-40B4-BE49-F238E27FC236}">
                      <a16:creationId xmlns:a16="http://schemas.microsoft.com/office/drawing/2014/main" id="{1C6E8665-5EBB-DE4C-876B-A73A3F503E7A}"/>
                    </a:ext>
                  </a:extLst>
                </p:cNvPr>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4" name="Oval 155">
                  <a:extLst>
                    <a:ext uri="{FF2B5EF4-FFF2-40B4-BE49-F238E27FC236}">
                      <a16:creationId xmlns:a16="http://schemas.microsoft.com/office/drawing/2014/main" id="{C6D3425A-8CFD-044B-B8F8-BE13B0E4760C}"/>
                    </a:ext>
                  </a:extLst>
                </p:cNvPr>
                <p:cNvSpPr>
                  <a:spLocks noChangeArrowheads="1"/>
                </p:cNvSpPr>
                <p:nvPr/>
              </p:nvSpPr>
              <p:spPr bwMode="auto">
                <a:xfrm>
                  <a:off x="820"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5" name="Oval 156">
                  <a:extLst>
                    <a:ext uri="{FF2B5EF4-FFF2-40B4-BE49-F238E27FC236}">
                      <a16:creationId xmlns:a16="http://schemas.microsoft.com/office/drawing/2014/main" id="{7E820DDE-415B-7B45-A172-2051CB858C4C}"/>
                    </a:ext>
                  </a:extLst>
                </p:cNvPr>
                <p:cNvSpPr>
                  <a:spLocks noChangeArrowheads="1"/>
                </p:cNvSpPr>
                <p:nvPr/>
              </p:nvSpPr>
              <p:spPr bwMode="auto">
                <a:xfrm>
                  <a:off x="826"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6" name="Oval 157">
                  <a:extLst>
                    <a:ext uri="{FF2B5EF4-FFF2-40B4-BE49-F238E27FC236}">
                      <a16:creationId xmlns:a16="http://schemas.microsoft.com/office/drawing/2014/main" id="{FACA43D2-FCE8-5144-9896-5238EE93FF05}"/>
                    </a:ext>
                  </a:extLst>
                </p:cNvPr>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7" name="Oval 158">
                  <a:extLst>
                    <a:ext uri="{FF2B5EF4-FFF2-40B4-BE49-F238E27FC236}">
                      <a16:creationId xmlns:a16="http://schemas.microsoft.com/office/drawing/2014/main" id="{C1737E59-E384-4F41-AA4C-71BB4B2B8C52}"/>
                    </a:ext>
                  </a:extLst>
                </p:cNvPr>
                <p:cNvSpPr>
                  <a:spLocks noChangeArrowheads="1"/>
                </p:cNvSpPr>
                <p:nvPr/>
              </p:nvSpPr>
              <p:spPr bwMode="auto">
                <a:xfrm>
                  <a:off x="878" y="2010"/>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8" name="Oval 159">
                  <a:extLst>
                    <a:ext uri="{FF2B5EF4-FFF2-40B4-BE49-F238E27FC236}">
                      <a16:creationId xmlns:a16="http://schemas.microsoft.com/office/drawing/2014/main" id="{E03F0723-838F-D545-92CD-2BB2AF314A34}"/>
                    </a:ext>
                  </a:extLst>
                </p:cNvPr>
                <p:cNvSpPr>
                  <a:spLocks noChangeArrowheads="1"/>
                </p:cNvSpPr>
                <p:nvPr/>
              </p:nvSpPr>
              <p:spPr bwMode="auto">
                <a:xfrm>
                  <a:off x="882" y="2022"/>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9" name="Oval 160">
                  <a:extLst>
                    <a:ext uri="{FF2B5EF4-FFF2-40B4-BE49-F238E27FC236}">
                      <a16:creationId xmlns:a16="http://schemas.microsoft.com/office/drawing/2014/main" id="{E780D875-3D8A-4E4E-99AF-30CF1113CB15}"/>
                    </a:ext>
                  </a:extLst>
                </p:cNvPr>
                <p:cNvSpPr>
                  <a:spLocks noChangeArrowheads="1"/>
                </p:cNvSpPr>
                <p:nvPr/>
              </p:nvSpPr>
              <p:spPr bwMode="auto">
                <a:xfrm>
                  <a:off x="880" y="2026"/>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10" name="Oval 161">
                  <a:extLst>
                    <a:ext uri="{FF2B5EF4-FFF2-40B4-BE49-F238E27FC236}">
                      <a16:creationId xmlns:a16="http://schemas.microsoft.com/office/drawing/2014/main" id="{CD338C96-DDF5-E245-91E9-B8E7CC7CD9DB}"/>
                    </a:ext>
                  </a:extLst>
                </p:cNvPr>
                <p:cNvSpPr>
                  <a:spLocks noChangeArrowheads="1"/>
                </p:cNvSpPr>
                <p:nvPr/>
              </p:nvSpPr>
              <p:spPr bwMode="auto">
                <a:xfrm>
                  <a:off x="836" y="2018"/>
                  <a:ext cx="6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385" name="Group 162">
                <a:extLst>
                  <a:ext uri="{FF2B5EF4-FFF2-40B4-BE49-F238E27FC236}">
                    <a16:creationId xmlns:a16="http://schemas.microsoft.com/office/drawing/2014/main" id="{7E96E460-C844-304A-8DF6-E9E991A75D80}"/>
                  </a:ext>
                </a:extLst>
              </p:cNvPr>
              <p:cNvGrpSpPr>
                <a:grpSpLocks/>
              </p:cNvGrpSpPr>
              <p:nvPr/>
            </p:nvGrpSpPr>
            <p:grpSpPr bwMode="auto">
              <a:xfrm>
                <a:off x="820" y="2004"/>
                <a:ext cx="92" cy="56"/>
                <a:chOff x="820" y="2004"/>
                <a:chExt cx="92" cy="56"/>
              </a:xfrm>
            </p:grpSpPr>
            <p:sp>
              <p:nvSpPr>
                <p:cNvPr id="386" name="Arc 163">
                  <a:extLst>
                    <a:ext uri="{FF2B5EF4-FFF2-40B4-BE49-F238E27FC236}">
                      <a16:creationId xmlns:a16="http://schemas.microsoft.com/office/drawing/2014/main" id="{0F644F6E-FA90-ED48-98AD-C778FB58A30F}"/>
                    </a:ext>
                  </a:extLst>
                </p:cNvPr>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lnTo>
                        <a:pt x="-1" y="1581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87" name="Arc 164">
                  <a:extLst>
                    <a:ext uri="{FF2B5EF4-FFF2-40B4-BE49-F238E27FC236}">
                      <a16:creationId xmlns:a16="http://schemas.microsoft.com/office/drawing/2014/main" id="{3840F7B6-E492-8548-949C-71D0653CA9F2}"/>
                    </a:ext>
                  </a:extLst>
                </p:cNvPr>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lnTo>
                        <a:pt x="0" y="15624"/>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88" name="Arc 165">
                  <a:extLst>
                    <a:ext uri="{FF2B5EF4-FFF2-40B4-BE49-F238E27FC236}">
                      <a16:creationId xmlns:a16="http://schemas.microsoft.com/office/drawing/2014/main" id="{1B2E34FE-469A-774B-8359-7B76BA834B65}"/>
                    </a:ext>
                  </a:extLst>
                </p:cNvPr>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lnTo>
                        <a:pt x="419" y="258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89" name="Arc 166">
                  <a:extLst>
                    <a:ext uri="{FF2B5EF4-FFF2-40B4-BE49-F238E27FC236}">
                      <a16:creationId xmlns:a16="http://schemas.microsoft.com/office/drawing/2014/main" id="{64E3E035-D6BD-D349-8523-726694E057A2}"/>
                    </a:ext>
                  </a:extLst>
                </p:cNvPr>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lnTo>
                        <a:pt x="434" y="25909"/>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0" name="Arc 167">
                  <a:extLst>
                    <a:ext uri="{FF2B5EF4-FFF2-40B4-BE49-F238E27FC236}">
                      <a16:creationId xmlns:a16="http://schemas.microsoft.com/office/drawing/2014/main" id="{D35B7A52-12BA-C548-86B7-820F7E250EA0}"/>
                    </a:ext>
                  </a:extLst>
                </p:cNvPr>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1" name="Arc 168">
                  <a:extLst>
                    <a:ext uri="{FF2B5EF4-FFF2-40B4-BE49-F238E27FC236}">
                      <a16:creationId xmlns:a16="http://schemas.microsoft.com/office/drawing/2014/main" id="{E6BB3026-BCAA-8049-8338-6A5D601BAFA0}"/>
                    </a:ext>
                  </a:extLst>
                </p:cNvPr>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2" name="Arc 169">
                  <a:extLst>
                    <a:ext uri="{FF2B5EF4-FFF2-40B4-BE49-F238E27FC236}">
                      <a16:creationId xmlns:a16="http://schemas.microsoft.com/office/drawing/2014/main" id="{1B7163F6-2D7C-0E42-A822-808B7D46B54F}"/>
                    </a:ext>
                  </a:extLst>
                </p:cNvPr>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lnTo>
                        <a:pt x="0" y="47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3" name="Arc 170">
                  <a:extLst>
                    <a:ext uri="{FF2B5EF4-FFF2-40B4-BE49-F238E27FC236}">
                      <a16:creationId xmlns:a16="http://schemas.microsoft.com/office/drawing/2014/main" id="{474FD6E3-4212-8A4B-AA82-80069D279D41}"/>
                    </a:ext>
                  </a:extLst>
                </p:cNvPr>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lnTo>
                        <a:pt x="0" y="436"/>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4" name="Arc 171">
                  <a:extLst>
                    <a:ext uri="{FF2B5EF4-FFF2-40B4-BE49-F238E27FC236}">
                      <a16:creationId xmlns:a16="http://schemas.microsoft.com/office/drawing/2014/main" id="{14DD3B75-0580-1F4F-AC13-082D3E73E60C}"/>
                    </a:ext>
                  </a:extLst>
                </p:cNvPr>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lnTo>
                        <a:pt x="138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5" name="Arc 172">
                  <a:extLst>
                    <a:ext uri="{FF2B5EF4-FFF2-40B4-BE49-F238E27FC236}">
                      <a16:creationId xmlns:a16="http://schemas.microsoft.com/office/drawing/2014/main" id="{D5D3CE69-A909-F442-965B-9F1B5178A5CA}"/>
                    </a:ext>
                  </a:extLst>
                </p:cNvPr>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lnTo>
                        <a:pt x="13493" y="-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6" name="Arc 173">
                  <a:extLst>
                    <a:ext uri="{FF2B5EF4-FFF2-40B4-BE49-F238E27FC236}">
                      <a16:creationId xmlns:a16="http://schemas.microsoft.com/office/drawing/2014/main" id="{4AFB40F1-4D08-8044-A9F1-41636005EF28}"/>
                    </a:ext>
                  </a:extLst>
                </p:cNvPr>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7" name="Arc 174">
                  <a:extLst>
                    <a:ext uri="{FF2B5EF4-FFF2-40B4-BE49-F238E27FC236}">
                      <a16:creationId xmlns:a16="http://schemas.microsoft.com/office/drawing/2014/main" id="{CBABE642-A5FD-1D4B-8B56-A9F1D3EFBCF0}"/>
                    </a:ext>
                  </a:extLst>
                </p:cNvPr>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8" name="Arc 175">
                  <a:extLst>
                    <a:ext uri="{FF2B5EF4-FFF2-40B4-BE49-F238E27FC236}">
                      <a16:creationId xmlns:a16="http://schemas.microsoft.com/office/drawing/2014/main" id="{CF312488-6D38-FF4F-9497-C770E6758F0C}"/>
                    </a:ext>
                  </a:extLst>
                </p:cNvPr>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lnTo>
                        <a:pt x="13091" y="4138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9" name="Arc 176">
                  <a:extLst>
                    <a:ext uri="{FF2B5EF4-FFF2-40B4-BE49-F238E27FC236}">
                      <a16:creationId xmlns:a16="http://schemas.microsoft.com/office/drawing/2014/main" id="{B2183822-7C53-2F48-83AE-7556CE6A0B37}"/>
                    </a:ext>
                  </a:extLst>
                </p:cNvPr>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lnTo>
                        <a:pt x="13179" y="4142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00" name="Arc 177">
                  <a:extLst>
                    <a:ext uri="{FF2B5EF4-FFF2-40B4-BE49-F238E27FC236}">
                      <a16:creationId xmlns:a16="http://schemas.microsoft.com/office/drawing/2014/main" id="{B7A4694C-5B50-5B40-8E48-B2D96C786BD3}"/>
                    </a:ext>
                  </a:extLst>
                </p:cNvPr>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lnTo>
                        <a:pt x="39208" y="1162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01" name="Arc 178">
                  <a:extLst>
                    <a:ext uri="{FF2B5EF4-FFF2-40B4-BE49-F238E27FC236}">
                      <a16:creationId xmlns:a16="http://schemas.microsoft.com/office/drawing/2014/main" id="{F829A43C-04AE-1E4F-8699-16F5C9B77A36}"/>
                    </a:ext>
                  </a:extLst>
                </p:cNvPr>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lnTo>
                        <a:pt x="38926" y="1198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grpSp>
        </p:grpSp>
      </p:grpSp>
      <p:grpSp>
        <p:nvGrpSpPr>
          <p:cNvPr id="550" name="Group 356">
            <a:extLst>
              <a:ext uri="{FF2B5EF4-FFF2-40B4-BE49-F238E27FC236}">
                <a16:creationId xmlns:a16="http://schemas.microsoft.com/office/drawing/2014/main" id="{8D973A62-C790-7647-AB97-E490CB6803B3}"/>
              </a:ext>
            </a:extLst>
          </p:cNvPr>
          <p:cNvGrpSpPr>
            <a:grpSpLocks/>
          </p:cNvGrpSpPr>
          <p:nvPr/>
        </p:nvGrpSpPr>
        <p:grpSpPr bwMode="auto">
          <a:xfrm>
            <a:off x="3300011" y="2437323"/>
            <a:ext cx="1803400" cy="1625600"/>
            <a:chOff x="1358" y="1894"/>
            <a:chExt cx="2981" cy="1793"/>
          </a:xfrm>
        </p:grpSpPr>
        <p:sp>
          <p:nvSpPr>
            <p:cNvPr id="551" name="Oval 357">
              <a:extLst>
                <a:ext uri="{FF2B5EF4-FFF2-40B4-BE49-F238E27FC236}">
                  <a16:creationId xmlns:a16="http://schemas.microsoft.com/office/drawing/2014/main" id="{52DD7749-53CB-0E4B-B83F-BB3A2AC7A0A8}"/>
                </a:ext>
              </a:extLst>
            </p:cNvPr>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2" name="Oval 358">
              <a:extLst>
                <a:ext uri="{FF2B5EF4-FFF2-40B4-BE49-F238E27FC236}">
                  <a16:creationId xmlns:a16="http://schemas.microsoft.com/office/drawing/2014/main" id="{18365AF7-F77F-9F42-8929-1E0AF2302A44}"/>
                </a:ext>
              </a:extLst>
            </p:cNvPr>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3" name="Oval 359">
              <a:extLst>
                <a:ext uri="{FF2B5EF4-FFF2-40B4-BE49-F238E27FC236}">
                  <a16:creationId xmlns:a16="http://schemas.microsoft.com/office/drawing/2014/main" id="{7EAD414E-51EB-9740-AA78-FAEA3DF758EB}"/>
                </a:ext>
              </a:extLst>
            </p:cNvPr>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4" name="Oval 360">
              <a:extLst>
                <a:ext uri="{FF2B5EF4-FFF2-40B4-BE49-F238E27FC236}">
                  <a16:creationId xmlns:a16="http://schemas.microsoft.com/office/drawing/2014/main" id="{35ACCF1F-00C9-D444-8B17-F12894C602D0}"/>
                </a:ext>
              </a:extLst>
            </p:cNvPr>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5" name="Oval 361">
              <a:extLst>
                <a:ext uri="{FF2B5EF4-FFF2-40B4-BE49-F238E27FC236}">
                  <a16:creationId xmlns:a16="http://schemas.microsoft.com/office/drawing/2014/main" id="{9B8A3939-C03A-824D-B61E-745CB3DD8E8E}"/>
                </a:ext>
              </a:extLst>
            </p:cNvPr>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6" name="Oval 362">
              <a:extLst>
                <a:ext uri="{FF2B5EF4-FFF2-40B4-BE49-F238E27FC236}">
                  <a16:creationId xmlns:a16="http://schemas.microsoft.com/office/drawing/2014/main" id="{13C65D8B-B169-174A-A73C-A8E1AE07BEF9}"/>
                </a:ext>
              </a:extLst>
            </p:cNvPr>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7" name="Oval 363">
              <a:extLst>
                <a:ext uri="{FF2B5EF4-FFF2-40B4-BE49-F238E27FC236}">
                  <a16:creationId xmlns:a16="http://schemas.microsoft.com/office/drawing/2014/main" id="{48F97DB8-F5EA-EB42-9F89-B6BA49B959C9}"/>
                </a:ext>
              </a:extLst>
            </p:cNvPr>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8" name="Oval 364">
              <a:extLst>
                <a:ext uri="{FF2B5EF4-FFF2-40B4-BE49-F238E27FC236}">
                  <a16:creationId xmlns:a16="http://schemas.microsoft.com/office/drawing/2014/main" id="{E3958A18-FD97-A448-B255-27EC9C882FEF}"/>
                </a:ext>
              </a:extLst>
            </p:cNvPr>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9" name="Oval 365">
              <a:extLst>
                <a:ext uri="{FF2B5EF4-FFF2-40B4-BE49-F238E27FC236}">
                  <a16:creationId xmlns:a16="http://schemas.microsoft.com/office/drawing/2014/main" id="{EDBDF18E-EA70-7248-B85B-4AAF7F217BAC}"/>
                </a:ext>
              </a:extLst>
            </p:cNvPr>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560" name="Group 366">
            <a:extLst>
              <a:ext uri="{FF2B5EF4-FFF2-40B4-BE49-F238E27FC236}">
                <a16:creationId xmlns:a16="http://schemas.microsoft.com/office/drawing/2014/main" id="{21483B5B-F033-044E-BB0B-8EDCE52CB0D8}"/>
              </a:ext>
            </a:extLst>
          </p:cNvPr>
          <p:cNvGrpSpPr>
            <a:grpSpLocks/>
          </p:cNvGrpSpPr>
          <p:nvPr/>
        </p:nvGrpSpPr>
        <p:grpSpPr bwMode="auto">
          <a:xfrm>
            <a:off x="5030386" y="2530985"/>
            <a:ext cx="2414587" cy="1681163"/>
            <a:chOff x="1358" y="1894"/>
            <a:chExt cx="2981" cy="1793"/>
          </a:xfrm>
        </p:grpSpPr>
        <p:sp>
          <p:nvSpPr>
            <p:cNvPr id="561" name="Oval 367">
              <a:extLst>
                <a:ext uri="{FF2B5EF4-FFF2-40B4-BE49-F238E27FC236}">
                  <a16:creationId xmlns:a16="http://schemas.microsoft.com/office/drawing/2014/main" id="{527DE530-8110-9543-9EA0-5F4647836918}"/>
                </a:ext>
              </a:extLst>
            </p:cNvPr>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2" name="Oval 368">
              <a:extLst>
                <a:ext uri="{FF2B5EF4-FFF2-40B4-BE49-F238E27FC236}">
                  <a16:creationId xmlns:a16="http://schemas.microsoft.com/office/drawing/2014/main" id="{8630285D-AE93-0943-95B7-02397A642DC9}"/>
                </a:ext>
              </a:extLst>
            </p:cNvPr>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3" name="Oval 369">
              <a:extLst>
                <a:ext uri="{FF2B5EF4-FFF2-40B4-BE49-F238E27FC236}">
                  <a16:creationId xmlns:a16="http://schemas.microsoft.com/office/drawing/2014/main" id="{408D312C-4302-794F-A4C2-53AD34CA2E9B}"/>
                </a:ext>
              </a:extLst>
            </p:cNvPr>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4" name="Oval 370">
              <a:extLst>
                <a:ext uri="{FF2B5EF4-FFF2-40B4-BE49-F238E27FC236}">
                  <a16:creationId xmlns:a16="http://schemas.microsoft.com/office/drawing/2014/main" id="{C59A3F8F-C49C-1F48-AF1D-804A19DD4CAB}"/>
                </a:ext>
              </a:extLst>
            </p:cNvPr>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5" name="Oval 371">
              <a:extLst>
                <a:ext uri="{FF2B5EF4-FFF2-40B4-BE49-F238E27FC236}">
                  <a16:creationId xmlns:a16="http://schemas.microsoft.com/office/drawing/2014/main" id="{D12E0832-2089-0F41-B8EA-1939F9EC7103}"/>
                </a:ext>
              </a:extLst>
            </p:cNvPr>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6" name="Oval 372">
              <a:extLst>
                <a:ext uri="{FF2B5EF4-FFF2-40B4-BE49-F238E27FC236}">
                  <a16:creationId xmlns:a16="http://schemas.microsoft.com/office/drawing/2014/main" id="{745B1A5C-062C-6949-8EF5-D4DA1787948F}"/>
                </a:ext>
              </a:extLst>
            </p:cNvPr>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7" name="Oval 373">
              <a:extLst>
                <a:ext uri="{FF2B5EF4-FFF2-40B4-BE49-F238E27FC236}">
                  <a16:creationId xmlns:a16="http://schemas.microsoft.com/office/drawing/2014/main" id="{D49AB797-79E9-7D42-8AD2-64626C4F757A}"/>
                </a:ext>
              </a:extLst>
            </p:cNvPr>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8" name="Oval 374">
              <a:extLst>
                <a:ext uri="{FF2B5EF4-FFF2-40B4-BE49-F238E27FC236}">
                  <a16:creationId xmlns:a16="http://schemas.microsoft.com/office/drawing/2014/main" id="{4A10CB59-514D-444B-BD65-1201FD3CAC3F}"/>
                </a:ext>
              </a:extLst>
            </p:cNvPr>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9" name="Oval 375">
              <a:extLst>
                <a:ext uri="{FF2B5EF4-FFF2-40B4-BE49-F238E27FC236}">
                  <a16:creationId xmlns:a16="http://schemas.microsoft.com/office/drawing/2014/main" id="{A81063A5-5D4A-7341-A8AE-DBF1FF951192}"/>
                </a:ext>
              </a:extLst>
            </p:cNvPr>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570" name="Group 376">
            <a:extLst>
              <a:ext uri="{FF2B5EF4-FFF2-40B4-BE49-F238E27FC236}">
                <a16:creationId xmlns:a16="http://schemas.microsoft.com/office/drawing/2014/main" id="{34776392-7C02-1C45-AB81-90207E019057}"/>
              </a:ext>
            </a:extLst>
          </p:cNvPr>
          <p:cNvGrpSpPr>
            <a:grpSpLocks/>
          </p:cNvGrpSpPr>
          <p:nvPr/>
        </p:nvGrpSpPr>
        <p:grpSpPr bwMode="auto">
          <a:xfrm>
            <a:off x="5063723" y="2561148"/>
            <a:ext cx="2393950" cy="1709737"/>
            <a:chOff x="1358" y="1886"/>
            <a:chExt cx="2989" cy="1810"/>
          </a:xfrm>
        </p:grpSpPr>
        <p:sp>
          <p:nvSpPr>
            <p:cNvPr id="571" name="Arc 377">
              <a:extLst>
                <a:ext uri="{FF2B5EF4-FFF2-40B4-BE49-F238E27FC236}">
                  <a16:creationId xmlns:a16="http://schemas.microsoft.com/office/drawing/2014/main" id="{B0994FAF-2B71-224B-A71C-B23967AEBCB4}"/>
                </a:ext>
              </a:extLst>
            </p:cNvPr>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2" name="Arc 378">
              <a:extLst>
                <a:ext uri="{FF2B5EF4-FFF2-40B4-BE49-F238E27FC236}">
                  <a16:creationId xmlns:a16="http://schemas.microsoft.com/office/drawing/2014/main" id="{22D3EE03-4F8F-1840-B412-B524B0F815D4}"/>
                </a:ext>
              </a:extLst>
            </p:cNvPr>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3" name="Arc 379">
              <a:extLst>
                <a:ext uri="{FF2B5EF4-FFF2-40B4-BE49-F238E27FC236}">
                  <a16:creationId xmlns:a16="http://schemas.microsoft.com/office/drawing/2014/main" id="{A7CB6341-3BF3-244C-887A-B84338A462D0}"/>
                </a:ext>
              </a:extLst>
            </p:cNvPr>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4" name="Arc 380">
              <a:extLst>
                <a:ext uri="{FF2B5EF4-FFF2-40B4-BE49-F238E27FC236}">
                  <a16:creationId xmlns:a16="http://schemas.microsoft.com/office/drawing/2014/main" id="{E05B0511-6C32-9D44-82C4-A2766CCC05B0}"/>
                </a:ext>
              </a:extLst>
            </p:cNvPr>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5" name="Arc 381">
              <a:extLst>
                <a:ext uri="{FF2B5EF4-FFF2-40B4-BE49-F238E27FC236}">
                  <a16:creationId xmlns:a16="http://schemas.microsoft.com/office/drawing/2014/main" id="{24E8E066-1EA8-C94E-87A6-9690D4923643}"/>
                </a:ext>
              </a:extLst>
            </p:cNvPr>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6" name="Arc 382">
              <a:extLst>
                <a:ext uri="{FF2B5EF4-FFF2-40B4-BE49-F238E27FC236}">
                  <a16:creationId xmlns:a16="http://schemas.microsoft.com/office/drawing/2014/main" id="{7A57F5FC-F48C-EC4A-8CB0-73CA1FF56C60}"/>
                </a:ext>
              </a:extLst>
            </p:cNvPr>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7" name="Arc 383">
              <a:extLst>
                <a:ext uri="{FF2B5EF4-FFF2-40B4-BE49-F238E27FC236}">
                  <a16:creationId xmlns:a16="http://schemas.microsoft.com/office/drawing/2014/main" id="{9D0AD9FA-A24C-B742-8BF3-D0A1378B7535}"/>
                </a:ext>
              </a:extLst>
            </p:cNvPr>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8" name="Arc 384">
              <a:extLst>
                <a:ext uri="{FF2B5EF4-FFF2-40B4-BE49-F238E27FC236}">
                  <a16:creationId xmlns:a16="http://schemas.microsoft.com/office/drawing/2014/main" id="{EDAF6E05-61ED-1B4B-BD67-277316714FB7}"/>
                </a:ext>
              </a:extLst>
            </p:cNvPr>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9" name="Arc 385">
              <a:extLst>
                <a:ext uri="{FF2B5EF4-FFF2-40B4-BE49-F238E27FC236}">
                  <a16:creationId xmlns:a16="http://schemas.microsoft.com/office/drawing/2014/main" id="{18CC95E3-88E4-7A4C-8C11-B375C8BEE7E7}"/>
                </a:ext>
              </a:extLst>
            </p:cNvPr>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0" name="Arc 386">
              <a:extLst>
                <a:ext uri="{FF2B5EF4-FFF2-40B4-BE49-F238E27FC236}">
                  <a16:creationId xmlns:a16="http://schemas.microsoft.com/office/drawing/2014/main" id="{4B65B1AB-06BA-4247-99DC-588AD67D7B96}"/>
                </a:ext>
              </a:extLst>
            </p:cNvPr>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1" name="Arc 387">
              <a:extLst>
                <a:ext uri="{FF2B5EF4-FFF2-40B4-BE49-F238E27FC236}">
                  <a16:creationId xmlns:a16="http://schemas.microsoft.com/office/drawing/2014/main" id="{BC11ED90-AA67-BF4E-A09D-6A120428F7A9}"/>
                </a:ext>
              </a:extLst>
            </p:cNvPr>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2" name="Arc 388">
              <a:extLst>
                <a:ext uri="{FF2B5EF4-FFF2-40B4-BE49-F238E27FC236}">
                  <a16:creationId xmlns:a16="http://schemas.microsoft.com/office/drawing/2014/main" id="{15203B08-F10C-0241-8302-503CBA9B5D28}"/>
                </a:ext>
              </a:extLst>
            </p:cNvPr>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3" name="Arc 389">
              <a:extLst>
                <a:ext uri="{FF2B5EF4-FFF2-40B4-BE49-F238E27FC236}">
                  <a16:creationId xmlns:a16="http://schemas.microsoft.com/office/drawing/2014/main" id="{390D5378-B7D7-6B40-A690-D766789B1B11}"/>
                </a:ext>
              </a:extLst>
            </p:cNvPr>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4" name="Arc 390">
              <a:extLst>
                <a:ext uri="{FF2B5EF4-FFF2-40B4-BE49-F238E27FC236}">
                  <a16:creationId xmlns:a16="http://schemas.microsoft.com/office/drawing/2014/main" id="{73CFBBAE-5954-4148-A746-898C2D7A6FC2}"/>
                </a:ext>
              </a:extLst>
            </p:cNvPr>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5" name="Arc 391">
              <a:extLst>
                <a:ext uri="{FF2B5EF4-FFF2-40B4-BE49-F238E27FC236}">
                  <a16:creationId xmlns:a16="http://schemas.microsoft.com/office/drawing/2014/main" id="{26DA5E55-E036-3849-A14D-57BD17BC6CE8}"/>
                </a:ext>
              </a:extLst>
            </p:cNvPr>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6" name="Arc 392">
              <a:extLst>
                <a:ext uri="{FF2B5EF4-FFF2-40B4-BE49-F238E27FC236}">
                  <a16:creationId xmlns:a16="http://schemas.microsoft.com/office/drawing/2014/main" id="{4DDEDED6-538E-6646-80E1-53CE1C83A22E}"/>
                </a:ext>
              </a:extLst>
            </p:cNvPr>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grpSp>
      <p:grpSp>
        <p:nvGrpSpPr>
          <p:cNvPr id="587" name="Group 393">
            <a:extLst>
              <a:ext uri="{FF2B5EF4-FFF2-40B4-BE49-F238E27FC236}">
                <a16:creationId xmlns:a16="http://schemas.microsoft.com/office/drawing/2014/main" id="{203DE056-6064-794C-A862-E4AD347373C6}"/>
              </a:ext>
            </a:extLst>
          </p:cNvPr>
          <p:cNvGrpSpPr>
            <a:grpSpLocks/>
          </p:cNvGrpSpPr>
          <p:nvPr/>
        </p:nvGrpSpPr>
        <p:grpSpPr bwMode="auto">
          <a:xfrm>
            <a:off x="3300011" y="2437323"/>
            <a:ext cx="1803400" cy="1654175"/>
            <a:chOff x="1358" y="1886"/>
            <a:chExt cx="2989" cy="1810"/>
          </a:xfrm>
        </p:grpSpPr>
        <p:sp>
          <p:nvSpPr>
            <p:cNvPr id="588" name="Arc 394">
              <a:extLst>
                <a:ext uri="{FF2B5EF4-FFF2-40B4-BE49-F238E27FC236}">
                  <a16:creationId xmlns:a16="http://schemas.microsoft.com/office/drawing/2014/main" id="{FBDD480B-01B4-D449-B66D-7BBF92E311C0}"/>
                </a:ext>
              </a:extLst>
            </p:cNvPr>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9" name="Arc 395">
              <a:extLst>
                <a:ext uri="{FF2B5EF4-FFF2-40B4-BE49-F238E27FC236}">
                  <a16:creationId xmlns:a16="http://schemas.microsoft.com/office/drawing/2014/main" id="{6C13C186-2557-1946-9002-C2914230901F}"/>
                </a:ext>
              </a:extLst>
            </p:cNvPr>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0" name="Arc 396">
              <a:extLst>
                <a:ext uri="{FF2B5EF4-FFF2-40B4-BE49-F238E27FC236}">
                  <a16:creationId xmlns:a16="http://schemas.microsoft.com/office/drawing/2014/main" id="{4E521615-A36A-CF48-9420-8C98D8FF9F77}"/>
                </a:ext>
              </a:extLst>
            </p:cNvPr>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1" name="Arc 397">
              <a:extLst>
                <a:ext uri="{FF2B5EF4-FFF2-40B4-BE49-F238E27FC236}">
                  <a16:creationId xmlns:a16="http://schemas.microsoft.com/office/drawing/2014/main" id="{4CA960AC-96E7-774D-BD3A-AFD381B7C14A}"/>
                </a:ext>
              </a:extLst>
            </p:cNvPr>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2" name="Arc 398">
              <a:extLst>
                <a:ext uri="{FF2B5EF4-FFF2-40B4-BE49-F238E27FC236}">
                  <a16:creationId xmlns:a16="http://schemas.microsoft.com/office/drawing/2014/main" id="{A2733675-7668-0A4A-90B2-195ADA381F96}"/>
                </a:ext>
              </a:extLst>
            </p:cNvPr>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3" name="Arc 399">
              <a:extLst>
                <a:ext uri="{FF2B5EF4-FFF2-40B4-BE49-F238E27FC236}">
                  <a16:creationId xmlns:a16="http://schemas.microsoft.com/office/drawing/2014/main" id="{6B465F9A-C70D-BA48-8273-D35F0BDB5F0C}"/>
                </a:ext>
              </a:extLst>
            </p:cNvPr>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4" name="Arc 400">
              <a:extLst>
                <a:ext uri="{FF2B5EF4-FFF2-40B4-BE49-F238E27FC236}">
                  <a16:creationId xmlns:a16="http://schemas.microsoft.com/office/drawing/2014/main" id="{3EE9293B-393A-AC45-A1E2-1AB30DE795E6}"/>
                </a:ext>
              </a:extLst>
            </p:cNvPr>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5" name="Arc 401">
              <a:extLst>
                <a:ext uri="{FF2B5EF4-FFF2-40B4-BE49-F238E27FC236}">
                  <a16:creationId xmlns:a16="http://schemas.microsoft.com/office/drawing/2014/main" id="{8FCE33ED-F8F8-144D-ABA5-2C2A85827186}"/>
                </a:ext>
              </a:extLst>
            </p:cNvPr>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6" name="Arc 402">
              <a:extLst>
                <a:ext uri="{FF2B5EF4-FFF2-40B4-BE49-F238E27FC236}">
                  <a16:creationId xmlns:a16="http://schemas.microsoft.com/office/drawing/2014/main" id="{4F119F99-9F03-174F-9C01-4F80920D57E8}"/>
                </a:ext>
              </a:extLst>
            </p:cNvPr>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7" name="Arc 403">
              <a:extLst>
                <a:ext uri="{FF2B5EF4-FFF2-40B4-BE49-F238E27FC236}">
                  <a16:creationId xmlns:a16="http://schemas.microsoft.com/office/drawing/2014/main" id="{19E76317-BFB7-DD45-A041-960CEDD78045}"/>
                </a:ext>
              </a:extLst>
            </p:cNvPr>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8" name="Arc 404">
              <a:extLst>
                <a:ext uri="{FF2B5EF4-FFF2-40B4-BE49-F238E27FC236}">
                  <a16:creationId xmlns:a16="http://schemas.microsoft.com/office/drawing/2014/main" id="{565741D9-2506-BD48-99FA-E4AFB55CA648}"/>
                </a:ext>
              </a:extLst>
            </p:cNvPr>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9" name="Arc 405">
              <a:extLst>
                <a:ext uri="{FF2B5EF4-FFF2-40B4-BE49-F238E27FC236}">
                  <a16:creationId xmlns:a16="http://schemas.microsoft.com/office/drawing/2014/main" id="{E26F9C02-546B-D84A-A69F-CCFA28126233}"/>
                </a:ext>
              </a:extLst>
            </p:cNvPr>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00" name="Arc 406">
              <a:extLst>
                <a:ext uri="{FF2B5EF4-FFF2-40B4-BE49-F238E27FC236}">
                  <a16:creationId xmlns:a16="http://schemas.microsoft.com/office/drawing/2014/main" id="{C62C0498-E4C2-4B41-924B-D2A35D182BFA}"/>
                </a:ext>
              </a:extLst>
            </p:cNvPr>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01" name="Arc 407">
              <a:extLst>
                <a:ext uri="{FF2B5EF4-FFF2-40B4-BE49-F238E27FC236}">
                  <a16:creationId xmlns:a16="http://schemas.microsoft.com/office/drawing/2014/main" id="{F8377ACD-3F04-A344-88B7-633C6B9BE100}"/>
                </a:ext>
              </a:extLst>
            </p:cNvPr>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02" name="Arc 408">
              <a:extLst>
                <a:ext uri="{FF2B5EF4-FFF2-40B4-BE49-F238E27FC236}">
                  <a16:creationId xmlns:a16="http://schemas.microsoft.com/office/drawing/2014/main" id="{D0DE3812-3FA5-CC45-8FF8-AE089CE3BC03}"/>
                </a:ext>
              </a:extLst>
            </p:cNvPr>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03" name="Arc 409">
              <a:extLst>
                <a:ext uri="{FF2B5EF4-FFF2-40B4-BE49-F238E27FC236}">
                  <a16:creationId xmlns:a16="http://schemas.microsoft.com/office/drawing/2014/main" id="{FD6E06E8-4090-1041-A62A-63D62F406B1D}"/>
                </a:ext>
              </a:extLst>
            </p:cNvPr>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grpSp>
      <p:sp>
        <p:nvSpPr>
          <p:cNvPr id="604" name="Line 410">
            <a:extLst>
              <a:ext uri="{FF2B5EF4-FFF2-40B4-BE49-F238E27FC236}">
                <a16:creationId xmlns:a16="http://schemas.microsoft.com/office/drawing/2014/main" id="{BCE4BEC4-31C0-E04C-A06B-3CDB93E61752}"/>
              </a:ext>
            </a:extLst>
          </p:cNvPr>
          <p:cNvSpPr>
            <a:spLocks noChangeShapeType="1"/>
          </p:cNvSpPr>
          <p:nvPr/>
        </p:nvSpPr>
        <p:spPr bwMode="auto">
          <a:xfrm>
            <a:off x="3612748" y="2711960"/>
            <a:ext cx="280988" cy="496888"/>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05" name="Line 411">
            <a:extLst>
              <a:ext uri="{FF2B5EF4-FFF2-40B4-BE49-F238E27FC236}">
                <a16:creationId xmlns:a16="http://schemas.microsoft.com/office/drawing/2014/main" id="{89EC9C31-960C-D74B-AC86-9859D8F0FA45}"/>
              </a:ext>
            </a:extLst>
          </p:cNvPr>
          <p:cNvSpPr>
            <a:spLocks noChangeShapeType="1"/>
          </p:cNvSpPr>
          <p:nvPr/>
        </p:nvSpPr>
        <p:spPr bwMode="auto">
          <a:xfrm flipH="1">
            <a:off x="3939773" y="2988185"/>
            <a:ext cx="609600" cy="220663"/>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06" name="Line 412">
            <a:extLst>
              <a:ext uri="{FF2B5EF4-FFF2-40B4-BE49-F238E27FC236}">
                <a16:creationId xmlns:a16="http://schemas.microsoft.com/office/drawing/2014/main" id="{757378E3-C71A-DD40-A66A-82198037BB08}"/>
              </a:ext>
            </a:extLst>
          </p:cNvPr>
          <p:cNvSpPr>
            <a:spLocks noChangeShapeType="1"/>
          </p:cNvSpPr>
          <p:nvPr/>
        </p:nvSpPr>
        <p:spPr bwMode="auto">
          <a:xfrm flipH="1" flipV="1">
            <a:off x="3893736" y="3264410"/>
            <a:ext cx="420687" cy="441325"/>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07" name="Line 413">
            <a:extLst>
              <a:ext uri="{FF2B5EF4-FFF2-40B4-BE49-F238E27FC236}">
                <a16:creationId xmlns:a16="http://schemas.microsoft.com/office/drawing/2014/main" id="{DB7B51D5-1B22-A647-81A8-1510C3DA1A2A}"/>
              </a:ext>
            </a:extLst>
          </p:cNvPr>
          <p:cNvSpPr>
            <a:spLocks noChangeShapeType="1"/>
          </p:cNvSpPr>
          <p:nvPr/>
        </p:nvSpPr>
        <p:spPr bwMode="auto">
          <a:xfrm flipH="1" flipV="1">
            <a:off x="4595411" y="2988185"/>
            <a:ext cx="511175" cy="153988"/>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08" name="Line 414">
            <a:extLst>
              <a:ext uri="{FF2B5EF4-FFF2-40B4-BE49-F238E27FC236}">
                <a16:creationId xmlns:a16="http://schemas.microsoft.com/office/drawing/2014/main" id="{9B2584F4-E8E6-1B4A-887C-6474581D03A3}"/>
              </a:ext>
            </a:extLst>
          </p:cNvPr>
          <p:cNvSpPr>
            <a:spLocks noChangeShapeType="1"/>
          </p:cNvSpPr>
          <p:nvPr/>
        </p:nvSpPr>
        <p:spPr bwMode="auto">
          <a:xfrm flipH="1">
            <a:off x="4314423" y="3218373"/>
            <a:ext cx="792163" cy="43180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09" name="Line 415">
            <a:extLst>
              <a:ext uri="{FF2B5EF4-FFF2-40B4-BE49-F238E27FC236}">
                <a16:creationId xmlns:a16="http://schemas.microsoft.com/office/drawing/2014/main" id="{C6F5A43C-F053-2341-B2B1-1D3AA964A7F7}"/>
              </a:ext>
            </a:extLst>
          </p:cNvPr>
          <p:cNvSpPr>
            <a:spLocks noChangeShapeType="1"/>
          </p:cNvSpPr>
          <p:nvPr/>
        </p:nvSpPr>
        <p:spPr bwMode="auto">
          <a:xfrm flipH="1">
            <a:off x="5279623" y="2916748"/>
            <a:ext cx="1030288" cy="112712"/>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0" name="Line 416">
            <a:extLst>
              <a:ext uri="{FF2B5EF4-FFF2-40B4-BE49-F238E27FC236}">
                <a16:creationId xmlns:a16="http://schemas.microsoft.com/office/drawing/2014/main" id="{49343D59-BDF7-2B4B-8081-74AE6422D4D4}"/>
              </a:ext>
            </a:extLst>
          </p:cNvPr>
          <p:cNvSpPr>
            <a:spLocks noChangeShapeType="1"/>
          </p:cNvSpPr>
          <p:nvPr/>
        </p:nvSpPr>
        <p:spPr bwMode="auto">
          <a:xfrm flipH="1" flipV="1">
            <a:off x="5325661" y="3029460"/>
            <a:ext cx="374650" cy="661988"/>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1" name="Line 417">
            <a:extLst>
              <a:ext uri="{FF2B5EF4-FFF2-40B4-BE49-F238E27FC236}">
                <a16:creationId xmlns:a16="http://schemas.microsoft.com/office/drawing/2014/main" id="{1985B3D0-6E07-3542-B403-B37994F8BF82}"/>
              </a:ext>
            </a:extLst>
          </p:cNvPr>
          <p:cNvSpPr>
            <a:spLocks noChangeShapeType="1"/>
          </p:cNvSpPr>
          <p:nvPr/>
        </p:nvSpPr>
        <p:spPr bwMode="auto">
          <a:xfrm flipH="1" flipV="1">
            <a:off x="5325661" y="2972310"/>
            <a:ext cx="563562" cy="33020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2" name="Line 418">
            <a:extLst>
              <a:ext uri="{FF2B5EF4-FFF2-40B4-BE49-F238E27FC236}">
                <a16:creationId xmlns:a16="http://schemas.microsoft.com/office/drawing/2014/main" id="{4B2EBD72-F90F-204D-9354-69FDC3DF162E}"/>
              </a:ext>
            </a:extLst>
          </p:cNvPr>
          <p:cNvSpPr>
            <a:spLocks noChangeShapeType="1"/>
          </p:cNvSpPr>
          <p:nvPr/>
        </p:nvSpPr>
        <p:spPr bwMode="auto">
          <a:xfrm flipH="1" flipV="1">
            <a:off x="5889223" y="3302510"/>
            <a:ext cx="1123950" cy="55563"/>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3" name="Line 419">
            <a:extLst>
              <a:ext uri="{FF2B5EF4-FFF2-40B4-BE49-F238E27FC236}">
                <a16:creationId xmlns:a16="http://schemas.microsoft.com/office/drawing/2014/main" id="{36AAFFD0-3EAE-084D-BEBE-06FD3CFEF213}"/>
              </a:ext>
            </a:extLst>
          </p:cNvPr>
          <p:cNvSpPr>
            <a:spLocks noChangeShapeType="1"/>
          </p:cNvSpPr>
          <p:nvPr/>
        </p:nvSpPr>
        <p:spPr bwMode="auto">
          <a:xfrm flipH="1" flipV="1">
            <a:off x="6355948" y="2916748"/>
            <a:ext cx="515938" cy="166687"/>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4" name="Line 420">
            <a:extLst>
              <a:ext uri="{FF2B5EF4-FFF2-40B4-BE49-F238E27FC236}">
                <a16:creationId xmlns:a16="http://schemas.microsoft.com/office/drawing/2014/main" id="{A595A6AE-8ED8-B84A-98D5-B19CC2C34D9A}"/>
              </a:ext>
            </a:extLst>
          </p:cNvPr>
          <p:cNvSpPr>
            <a:spLocks noChangeShapeType="1"/>
          </p:cNvSpPr>
          <p:nvPr/>
        </p:nvSpPr>
        <p:spPr bwMode="auto">
          <a:xfrm flipH="1">
            <a:off x="5700311" y="3745423"/>
            <a:ext cx="1030287" cy="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5" name="Line 421">
            <a:extLst>
              <a:ext uri="{FF2B5EF4-FFF2-40B4-BE49-F238E27FC236}">
                <a16:creationId xmlns:a16="http://schemas.microsoft.com/office/drawing/2014/main" id="{4C63C002-DD79-D34E-A2E6-AD992C7AEA1A}"/>
              </a:ext>
            </a:extLst>
          </p:cNvPr>
          <p:cNvSpPr>
            <a:spLocks noChangeShapeType="1"/>
          </p:cNvSpPr>
          <p:nvPr/>
        </p:nvSpPr>
        <p:spPr bwMode="auto">
          <a:xfrm flipV="1">
            <a:off x="6778223" y="3358073"/>
            <a:ext cx="280988" cy="38735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6" name="Line 422">
            <a:extLst>
              <a:ext uri="{FF2B5EF4-FFF2-40B4-BE49-F238E27FC236}">
                <a16:creationId xmlns:a16="http://schemas.microsoft.com/office/drawing/2014/main" id="{F919EBA7-12F2-0A40-AF4E-225DAFC05CC1}"/>
              </a:ext>
            </a:extLst>
          </p:cNvPr>
          <p:cNvSpPr>
            <a:spLocks noChangeShapeType="1"/>
          </p:cNvSpPr>
          <p:nvPr/>
        </p:nvSpPr>
        <p:spPr bwMode="auto">
          <a:xfrm flipH="1" flipV="1">
            <a:off x="6917923" y="3083435"/>
            <a:ext cx="141288" cy="274638"/>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7" name="Line 423">
            <a:extLst>
              <a:ext uri="{FF2B5EF4-FFF2-40B4-BE49-F238E27FC236}">
                <a16:creationId xmlns:a16="http://schemas.microsoft.com/office/drawing/2014/main" id="{657FE4F5-ACCC-6E4F-A24D-DE519E080E33}"/>
              </a:ext>
            </a:extLst>
          </p:cNvPr>
          <p:cNvSpPr>
            <a:spLocks noChangeShapeType="1"/>
          </p:cNvSpPr>
          <p:nvPr/>
        </p:nvSpPr>
        <p:spPr bwMode="auto">
          <a:xfrm flipH="1">
            <a:off x="6862361" y="3599373"/>
            <a:ext cx="457200" cy="230187"/>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pic>
        <p:nvPicPr>
          <p:cNvPr id="618" name="Picture 424">
            <a:extLst>
              <a:ext uri="{FF2B5EF4-FFF2-40B4-BE49-F238E27FC236}">
                <a16:creationId xmlns:a16="http://schemas.microsoft.com/office/drawing/2014/main" id="{7F4836B3-F143-244D-8DD9-5171F1081039}"/>
              </a:ext>
            </a:extLst>
          </p:cNvPr>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387323" y="2600835"/>
            <a:ext cx="3651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19" name="Line 425">
            <a:extLst>
              <a:ext uri="{FF2B5EF4-FFF2-40B4-BE49-F238E27FC236}">
                <a16:creationId xmlns:a16="http://schemas.microsoft.com/office/drawing/2014/main" id="{C824ACB5-884A-6E43-A09B-40F6265E1636}"/>
              </a:ext>
            </a:extLst>
          </p:cNvPr>
          <p:cNvSpPr>
            <a:spLocks noChangeShapeType="1"/>
          </p:cNvSpPr>
          <p:nvPr/>
        </p:nvSpPr>
        <p:spPr bwMode="auto">
          <a:xfrm flipV="1">
            <a:off x="3284136" y="3264410"/>
            <a:ext cx="609600" cy="16510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pic>
        <p:nvPicPr>
          <p:cNvPr id="620" name="Picture 426">
            <a:extLst>
              <a:ext uri="{FF2B5EF4-FFF2-40B4-BE49-F238E27FC236}">
                <a16:creationId xmlns:a16="http://schemas.microsoft.com/office/drawing/2014/main" id="{6D62BAB4-2BD6-314F-92C5-4ED74094F44E}"/>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707998" y="3131060"/>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1" name="Picture 427">
            <a:extLst>
              <a:ext uri="{FF2B5EF4-FFF2-40B4-BE49-F238E27FC236}">
                <a16:creationId xmlns:a16="http://schemas.microsoft.com/office/drawing/2014/main" id="{8D6F9364-D6D1-A44A-8EAA-1A831EEB64BC}"/>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371573" y="2891348"/>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2" name="Picture 428">
            <a:extLst>
              <a:ext uri="{FF2B5EF4-FFF2-40B4-BE49-F238E27FC236}">
                <a16:creationId xmlns:a16="http://schemas.microsoft.com/office/drawing/2014/main" id="{D0635774-821B-5742-89EE-69663FEC1DC6}"/>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127098" y="3607310"/>
            <a:ext cx="3683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3" name="Picture 429">
            <a:extLst>
              <a:ext uri="{FF2B5EF4-FFF2-40B4-BE49-F238E27FC236}">
                <a16:creationId xmlns:a16="http://schemas.microsoft.com/office/drawing/2014/main" id="{6DD7792A-86C1-D54D-B783-DE7C1D806D25}"/>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536798" y="3640648"/>
            <a:ext cx="3937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4" name="Picture 430">
            <a:extLst>
              <a:ext uri="{FF2B5EF4-FFF2-40B4-BE49-F238E27FC236}">
                <a16:creationId xmlns:a16="http://schemas.microsoft.com/office/drawing/2014/main" id="{390FB0FF-74AE-8B47-882A-36F33157F618}"/>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654273" y="3192973"/>
            <a:ext cx="3921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5" name="Picture 431">
            <a:extLst>
              <a:ext uri="{FF2B5EF4-FFF2-40B4-BE49-F238E27FC236}">
                <a16:creationId xmlns:a16="http://schemas.microsoft.com/office/drawing/2014/main" id="{1BA7768E-9242-D94E-9890-CBDB817DFEBD}"/>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057498" y="2819910"/>
            <a:ext cx="3921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6" name="Picture 432">
            <a:extLst>
              <a:ext uri="{FF2B5EF4-FFF2-40B4-BE49-F238E27FC236}">
                <a16:creationId xmlns:a16="http://schemas.microsoft.com/office/drawing/2014/main" id="{E8072897-E05B-E44F-BE62-70A31584D215}"/>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665511" y="2967548"/>
            <a:ext cx="3937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7" name="Picture 433">
            <a:extLst>
              <a:ext uri="{FF2B5EF4-FFF2-40B4-BE49-F238E27FC236}">
                <a16:creationId xmlns:a16="http://schemas.microsoft.com/office/drawing/2014/main" id="{40C0D50B-872C-5E4A-9C67-69AF1ED8C83A}"/>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509936" y="3685098"/>
            <a:ext cx="3937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8" name="Picture 434">
            <a:extLst>
              <a:ext uri="{FF2B5EF4-FFF2-40B4-BE49-F238E27FC236}">
                <a16:creationId xmlns:a16="http://schemas.microsoft.com/office/drawing/2014/main" id="{137E6585-C710-3146-B36E-FFF57A6E47AE}"/>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794098" y="3280285"/>
            <a:ext cx="3921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29" name="Text Box 435">
            <a:extLst>
              <a:ext uri="{FF2B5EF4-FFF2-40B4-BE49-F238E27FC236}">
                <a16:creationId xmlns:a16="http://schemas.microsoft.com/office/drawing/2014/main" id="{B2E23059-B55A-5B4D-854E-51361EAFEDBD}"/>
              </a:ext>
            </a:extLst>
          </p:cNvPr>
          <p:cNvSpPr txBox="1">
            <a:spLocks noChangeArrowheads="1"/>
          </p:cNvSpPr>
          <p:nvPr/>
        </p:nvSpPr>
        <p:spPr bwMode="auto">
          <a:xfrm>
            <a:off x="5778098" y="1973773"/>
            <a:ext cx="1470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eaLnBrk="0" fontAlgn="base" hangingPunct="0">
              <a:spcBef>
                <a:spcPct val="0"/>
              </a:spcBef>
              <a:spcAft>
                <a:spcPct val="0"/>
              </a:spcAft>
            </a:pPr>
            <a:r>
              <a:rPr lang="en-US" altLang="x-none" sz="1600">
                <a:solidFill>
                  <a:srgbClr val="000000"/>
                </a:solidFill>
                <a:latin typeface="Arial" charset="0"/>
              </a:rPr>
              <a:t>Backbone</a:t>
            </a:r>
            <a:r>
              <a:rPr lang="en-US" altLang="zh-CN" sz="1600">
                <a:solidFill>
                  <a:srgbClr val="000000"/>
                </a:solidFill>
                <a:latin typeface="Arial" charset="0"/>
              </a:rPr>
              <a:t> ISP</a:t>
            </a:r>
            <a:endParaRPr lang="en-US" altLang="x-none" sz="1600">
              <a:solidFill>
                <a:srgbClr val="000000"/>
              </a:solidFill>
              <a:latin typeface="Arial" charset="0"/>
            </a:endParaRPr>
          </a:p>
        </p:txBody>
      </p:sp>
      <p:sp>
        <p:nvSpPr>
          <p:cNvPr id="630" name="Text Box 436">
            <a:extLst>
              <a:ext uri="{FF2B5EF4-FFF2-40B4-BE49-F238E27FC236}">
                <a16:creationId xmlns:a16="http://schemas.microsoft.com/office/drawing/2014/main" id="{2FB3C840-8D92-A847-BFC9-342BB97A775B}"/>
              </a:ext>
            </a:extLst>
          </p:cNvPr>
          <p:cNvSpPr txBox="1">
            <a:spLocks noChangeArrowheads="1"/>
          </p:cNvSpPr>
          <p:nvPr/>
        </p:nvSpPr>
        <p:spPr bwMode="auto">
          <a:xfrm>
            <a:off x="4103286" y="2000760"/>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ctr" eaLnBrk="0" fontAlgn="base" hangingPunct="0">
              <a:spcBef>
                <a:spcPct val="0"/>
              </a:spcBef>
              <a:spcAft>
                <a:spcPct val="0"/>
              </a:spcAft>
            </a:pPr>
            <a:r>
              <a:rPr lang="en-US" altLang="x-none" sz="1400">
                <a:solidFill>
                  <a:srgbClr val="000000"/>
                </a:solidFill>
                <a:latin typeface="Arial" charset="0"/>
              </a:rPr>
              <a:t>ISP</a:t>
            </a:r>
          </a:p>
        </p:txBody>
      </p:sp>
      <p:pic>
        <p:nvPicPr>
          <p:cNvPr id="631" name="Picture 438">
            <a:extLst>
              <a:ext uri="{FF2B5EF4-FFF2-40B4-BE49-F238E27FC236}">
                <a16:creationId xmlns:a16="http://schemas.microsoft.com/office/drawing/2014/main" id="{E5F6A460-43A2-2143-9DB2-8176072618EF}"/>
              </a:ext>
            </a:extLst>
          </p:cNvPr>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030386" y="2989773"/>
            <a:ext cx="3651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632" name="Group 439">
            <a:extLst>
              <a:ext uri="{FF2B5EF4-FFF2-40B4-BE49-F238E27FC236}">
                <a16:creationId xmlns:a16="http://schemas.microsoft.com/office/drawing/2014/main" id="{9E78A832-426F-9241-A885-EDA266552B55}"/>
              </a:ext>
            </a:extLst>
          </p:cNvPr>
          <p:cNvGrpSpPr>
            <a:grpSpLocks/>
          </p:cNvGrpSpPr>
          <p:nvPr/>
        </p:nvGrpSpPr>
        <p:grpSpPr bwMode="auto">
          <a:xfrm>
            <a:off x="7471961" y="2454785"/>
            <a:ext cx="1803400" cy="1627188"/>
            <a:chOff x="1358" y="1894"/>
            <a:chExt cx="2981" cy="1793"/>
          </a:xfrm>
        </p:grpSpPr>
        <p:sp>
          <p:nvSpPr>
            <p:cNvPr id="633" name="Oval 440">
              <a:extLst>
                <a:ext uri="{FF2B5EF4-FFF2-40B4-BE49-F238E27FC236}">
                  <a16:creationId xmlns:a16="http://schemas.microsoft.com/office/drawing/2014/main" id="{223E11E0-F538-A247-B4A8-B1C5EE61628C}"/>
                </a:ext>
              </a:extLst>
            </p:cNvPr>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34" name="Oval 441">
              <a:extLst>
                <a:ext uri="{FF2B5EF4-FFF2-40B4-BE49-F238E27FC236}">
                  <a16:creationId xmlns:a16="http://schemas.microsoft.com/office/drawing/2014/main" id="{5C2B2355-5B2D-4F48-9EE3-76D581F6EEB3}"/>
                </a:ext>
              </a:extLst>
            </p:cNvPr>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35" name="Oval 442">
              <a:extLst>
                <a:ext uri="{FF2B5EF4-FFF2-40B4-BE49-F238E27FC236}">
                  <a16:creationId xmlns:a16="http://schemas.microsoft.com/office/drawing/2014/main" id="{150B3A11-5F2C-B947-AAEB-C627FB21676B}"/>
                </a:ext>
              </a:extLst>
            </p:cNvPr>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36" name="Oval 443">
              <a:extLst>
                <a:ext uri="{FF2B5EF4-FFF2-40B4-BE49-F238E27FC236}">
                  <a16:creationId xmlns:a16="http://schemas.microsoft.com/office/drawing/2014/main" id="{3D74683F-520E-624D-9BBC-1BC59EF6F848}"/>
                </a:ext>
              </a:extLst>
            </p:cNvPr>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37" name="Oval 444">
              <a:extLst>
                <a:ext uri="{FF2B5EF4-FFF2-40B4-BE49-F238E27FC236}">
                  <a16:creationId xmlns:a16="http://schemas.microsoft.com/office/drawing/2014/main" id="{33AF07DA-73A4-1842-967A-26889690B0F3}"/>
                </a:ext>
              </a:extLst>
            </p:cNvPr>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38" name="Oval 445">
              <a:extLst>
                <a:ext uri="{FF2B5EF4-FFF2-40B4-BE49-F238E27FC236}">
                  <a16:creationId xmlns:a16="http://schemas.microsoft.com/office/drawing/2014/main" id="{54C4A70A-7981-A647-80FB-3DDD1558D6DB}"/>
                </a:ext>
              </a:extLst>
            </p:cNvPr>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39" name="Oval 446">
              <a:extLst>
                <a:ext uri="{FF2B5EF4-FFF2-40B4-BE49-F238E27FC236}">
                  <a16:creationId xmlns:a16="http://schemas.microsoft.com/office/drawing/2014/main" id="{E8843366-4746-AA4F-B48F-C5CC51303D6E}"/>
                </a:ext>
              </a:extLst>
            </p:cNvPr>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40" name="Oval 447">
              <a:extLst>
                <a:ext uri="{FF2B5EF4-FFF2-40B4-BE49-F238E27FC236}">
                  <a16:creationId xmlns:a16="http://schemas.microsoft.com/office/drawing/2014/main" id="{6FF19907-D991-EA41-88DE-5C5AEFCB22B5}"/>
                </a:ext>
              </a:extLst>
            </p:cNvPr>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41" name="Oval 448">
              <a:extLst>
                <a:ext uri="{FF2B5EF4-FFF2-40B4-BE49-F238E27FC236}">
                  <a16:creationId xmlns:a16="http://schemas.microsoft.com/office/drawing/2014/main" id="{E24F6D7F-4F56-AC4A-AF0A-3C75BBBBF953}"/>
                </a:ext>
              </a:extLst>
            </p:cNvPr>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642" name="Group 449">
            <a:extLst>
              <a:ext uri="{FF2B5EF4-FFF2-40B4-BE49-F238E27FC236}">
                <a16:creationId xmlns:a16="http://schemas.microsoft.com/office/drawing/2014/main" id="{5FC29FBB-58D8-EE4C-A4A4-97898D3EDAD0}"/>
              </a:ext>
            </a:extLst>
          </p:cNvPr>
          <p:cNvGrpSpPr>
            <a:grpSpLocks/>
          </p:cNvGrpSpPr>
          <p:nvPr/>
        </p:nvGrpSpPr>
        <p:grpSpPr bwMode="auto">
          <a:xfrm>
            <a:off x="7471961" y="2454785"/>
            <a:ext cx="1803400" cy="1655763"/>
            <a:chOff x="1358" y="1886"/>
            <a:chExt cx="2989" cy="1810"/>
          </a:xfrm>
        </p:grpSpPr>
        <p:sp>
          <p:nvSpPr>
            <p:cNvPr id="643" name="Arc 450">
              <a:extLst>
                <a:ext uri="{FF2B5EF4-FFF2-40B4-BE49-F238E27FC236}">
                  <a16:creationId xmlns:a16="http://schemas.microsoft.com/office/drawing/2014/main" id="{38FB6CFA-A36E-7A4B-9A38-7511E21E1D13}"/>
                </a:ext>
              </a:extLst>
            </p:cNvPr>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44" name="Arc 451">
              <a:extLst>
                <a:ext uri="{FF2B5EF4-FFF2-40B4-BE49-F238E27FC236}">
                  <a16:creationId xmlns:a16="http://schemas.microsoft.com/office/drawing/2014/main" id="{162E0541-1D03-0A45-9521-50E247ECB4AD}"/>
                </a:ext>
              </a:extLst>
            </p:cNvPr>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45" name="Arc 452">
              <a:extLst>
                <a:ext uri="{FF2B5EF4-FFF2-40B4-BE49-F238E27FC236}">
                  <a16:creationId xmlns:a16="http://schemas.microsoft.com/office/drawing/2014/main" id="{03DB4BD4-0B26-C34F-BFBE-CD23EB9ACDFC}"/>
                </a:ext>
              </a:extLst>
            </p:cNvPr>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46" name="Arc 453">
              <a:extLst>
                <a:ext uri="{FF2B5EF4-FFF2-40B4-BE49-F238E27FC236}">
                  <a16:creationId xmlns:a16="http://schemas.microsoft.com/office/drawing/2014/main" id="{1B8414A2-79FB-2D49-8F28-A9324E30986B}"/>
                </a:ext>
              </a:extLst>
            </p:cNvPr>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47" name="Arc 454">
              <a:extLst>
                <a:ext uri="{FF2B5EF4-FFF2-40B4-BE49-F238E27FC236}">
                  <a16:creationId xmlns:a16="http://schemas.microsoft.com/office/drawing/2014/main" id="{A4471EFA-7121-C24A-9790-92BF7752C391}"/>
                </a:ext>
              </a:extLst>
            </p:cNvPr>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48" name="Arc 455">
              <a:extLst>
                <a:ext uri="{FF2B5EF4-FFF2-40B4-BE49-F238E27FC236}">
                  <a16:creationId xmlns:a16="http://schemas.microsoft.com/office/drawing/2014/main" id="{F47C96E9-BEE5-F24F-A10F-485B078A6112}"/>
                </a:ext>
              </a:extLst>
            </p:cNvPr>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49" name="Arc 456">
              <a:extLst>
                <a:ext uri="{FF2B5EF4-FFF2-40B4-BE49-F238E27FC236}">
                  <a16:creationId xmlns:a16="http://schemas.microsoft.com/office/drawing/2014/main" id="{4DA0E12C-7FEA-DE4B-9599-82B0D8EC5AB7}"/>
                </a:ext>
              </a:extLst>
            </p:cNvPr>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0" name="Arc 457">
              <a:extLst>
                <a:ext uri="{FF2B5EF4-FFF2-40B4-BE49-F238E27FC236}">
                  <a16:creationId xmlns:a16="http://schemas.microsoft.com/office/drawing/2014/main" id="{EFF3889E-6257-D547-BBDA-B62ED73C6065}"/>
                </a:ext>
              </a:extLst>
            </p:cNvPr>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1" name="Arc 458">
              <a:extLst>
                <a:ext uri="{FF2B5EF4-FFF2-40B4-BE49-F238E27FC236}">
                  <a16:creationId xmlns:a16="http://schemas.microsoft.com/office/drawing/2014/main" id="{B36972ED-7AF6-B741-8834-C9C9F5B07B93}"/>
                </a:ext>
              </a:extLst>
            </p:cNvPr>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2" name="Arc 459">
              <a:extLst>
                <a:ext uri="{FF2B5EF4-FFF2-40B4-BE49-F238E27FC236}">
                  <a16:creationId xmlns:a16="http://schemas.microsoft.com/office/drawing/2014/main" id="{B12C053A-2E7E-014D-BC74-21B136A04ADA}"/>
                </a:ext>
              </a:extLst>
            </p:cNvPr>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3" name="Arc 460">
              <a:extLst>
                <a:ext uri="{FF2B5EF4-FFF2-40B4-BE49-F238E27FC236}">
                  <a16:creationId xmlns:a16="http://schemas.microsoft.com/office/drawing/2014/main" id="{4E7A7BC4-145B-9146-A5C1-2278FE9929A1}"/>
                </a:ext>
              </a:extLst>
            </p:cNvPr>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4" name="Arc 461">
              <a:extLst>
                <a:ext uri="{FF2B5EF4-FFF2-40B4-BE49-F238E27FC236}">
                  <a16:creationId xmlns:a16="http://schemas.microsoft.com/office/drawing/2014/main" id="{90E9C917-0C65-AE4C-9CFE-C64D0C2C8585}"/>
                </a:ext>
              </a:extLst>
            </p:cNvPr>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5" name="Arc 462">
              <a:extLst>
                <a:ext uri="{FF2B5EF4-FFF2-40B4-BE49-F238E27FC236}">
                  <a16:creationId xmlns:a16="http://schemas.microsoft.com/office/drawing/2014/main" id="{2693C986-3D39-4440-850F-BCD6009DFE42}"/>
                </a:ext>
              </a:extLst>
            </p:cNvPr>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6" name="Arc 463">
              <a:extLst>
                <a:ext uri="{FF2B5EF4-FFF2-40B4-BE49-F238E27FC236}">
                  <a16:creationId xmlns:a16="http://schemas.microsoft.com/office/drawing/2014/main" id="{6746506F-34BB-7F45-A011-3E8667FB9A71}"/>
                </a:ext>
              </a:extLst>
            </p:cNvPr>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7" name="Arc 464">
              <a:extLst>
                <a:ext uri="{FF2B5EF4-FFF2-40B4-BE49-F238E27FC236}">
                  <a16:creationId xmlns:a16="http://schemas.microsoft.com/office/drawing/2014/main" id="{9A3B65A4-4EE9-134B-B353-A1E28B3F55C1}"/>
                </a:ext>
              </a:extLst>
            </p:cNvPr>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8" name="Arc 465">
              <a:extLst>
                <a:ext uri="{FF2B5EF4-FFF2-40B4-BE49-F238E27FC236}">
                  <a16:creationId xmlns:a16="http://schemas.microsoft.com/office/drawing/2014/main" id="{4BF85175-7A2F-564A-91C7-EC4303DB74CA}"/>
                </a:ext>
              </a:extLst>
            </p:cNvPr>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grpSp>
      <p:sp>
        <p:nvSpPr>
          <p:cNvPr id="659" name="Line 466">
            <a:extLst>
              <a:ext uri="{FF2B5EF4-FFF2-40B4-BE49-F238E27FC236}">
                <a16:creationId xmlns:a16="http://schemas.microsoft.com/office/drawing/2014/main" id="{A5932422-D6AA-6542-BB30-0C6A61B86108}"/>
              </a:ext>
            </a:extLst>
          </p:cNvPr>
          <p:cNvSpPr>
            <a:spLocks noChangeShapeType="1"/>
          </p:cNvSpPr>
          <p:nvPr/>
        </p:nvSpPr>
        <p:spPr bwMode="auto">
          <a:xfrm flipH="1">
            <a:off x="8111723" y="3007235"/>
            <a:ext cx="608013" cy="22225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60" name="Line 467">
            <a:extLst>
              <a:ext uri="{FF2B5EF4-FFF2-40B4-BE49-F238E27FC236}">
                <a16:creationId xmlns:a16="http://schemas.microsoft.com/office/drawing/2014/main" id="{BFB6E22C-A45A-9845-8528-79ACF885129B}"/>
              </a:ext>
            </a:extLst>
          </p:cNvPr>
          <p:cNvSpPr>
            <a:spLocks noChangeShapeType="1"/>
          </p:cNvSpPr>
          <p:nvPr/>
        </p:nvSpPr>
        <p:spPr bwMode="auto">
          <a:xfrm flipH="1" flipV="1">
            <a:off x="8065686" y="3283460"/>
            <a:ext cx="420687" cy="441325"/>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61" name="Line 468">
            <a:extLst>
              <a:ext uri="{FF2B5EF4-FFF2-40B4-BE49-F238E27FC236}">
                <a16:creationId xmlns:a16="http://schemas.microsoft.com/office/drawing/2014/main" id="{771B112A-0051-B143-BB17-40120FB11883}"/>
              </a:ext>
            </a:extLst>
          </p:cNvPr>
          <p:cNvSpPr>
            <a:spLocks noChangeShapeType="1"/>
          </p:cNvSpPr>
          <p:nvPr/>
        </p:nvSpPr>
        <p:spPr bwMode="auto">
          <a:xfrm flipH="1" flipV="1">
            <a:off x="8767361" y="3007235"/>
            <a:ext cx="420687" cy="773113"/>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62" name="Line 469">
            <a:extLst>
              <a:ext uri="{FF2B5EF4-FFF2-40B4-BE49-F238E27FC236}">
                <a16:creationId xmlns:a16="http://schemas.microsoft.com/office/drawing/2014/main" id="{14278AFD-4BE5-624E-B0F4-6FB1E3281BAA}"/>
              </a:ext>
            </a:extLst>
          </p:cNvPr>
          <p:cNvSpPr>
            <a:spLocks noChangeShapeType="1"/>
          </p:cNvSpPr>
          <p:nvPr/>
        </p:nvSpPr>
        <p:spPr bwMode="auto">
          <a:xfrm flipH="1" flipV="1">
            <a:off x="8486373" y="3670810"/>
            <a:ext cx="701675" cy="109538"/>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63" name="Line 470">
            <a:extLst>
              <a:ext uri="{FF2B5EF4-FFF2-40B4-BE49-F238E27FC236}">
                <a16:creationId xmlns:a16="http://schemas.microsoft.com/office/drawing/2014/main" id="{CF74E0BC-5B9E-E44D-AC63-BEEE4049294C}"/>
              </a:ext>
            </a:extLst>
          </p:cNvPr>
          <p:cNvSpPr>
            <a:spLocks noChangeShapeType="1"/>
          </p:cNvSpPr>
          <p:nvPr/>
        </p:nvSpPr>
        <p:spPr bwMode="auto">
          <a:xfrm flipV="1">
            <a:off x="7454498" y="3283460"/>
            <a:ext cx="611188" cy="16510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pic>
        <p:nvPicPr>
          <p:cNvPr id="664" name="Picture 471">
            <a:extLst>
              <a:ext uri="{FF2B5EF4-FFF2-40B4-BE49-F238E27FC236}">
                <a16:creationId xmlns:a16="http://schemas.microsoft.com/office/drawing/2014/main" id="{A56DF3A7-BDAA-A446-B44D-0D2C083CB06B}"/>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879948" y="3150110"/>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65" name="Picture 472">
            <a:extLst>
              <a:ext uri="{FF2B5EF4-FFF2-40B4-BE49-F238E27FC236}">
                <a16:creationId xmlns:a16="http://schemas.microsoft.com/office/drawing/2014/main" id="{91435175-820B-BA44-B8E2-7F413CB5B5C3}"/>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8299048" y="3626360"/>
            <a:ext cx="3667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6" name="Text Box 473">
            <a:extLst>
              <a:ext uri="{FF2B5EF4-FFF2-40B4-BE49-F238E27FC236}">
                <a16:creationId xmlns:a16="http://schemas.microsoft.com/office/drawing/2014/main" id="{D080B680-C822-9948-85DB-8352330B85E1}"/>
              </a:ext>
            </a:extLst>
          </p:cNvPr>
          <p:cNvSpPr txBox="1">
            <a:spLocks noChangeArrowheads="1"/>
          </p:cNvSpPr>
          <p:nvPr/>
        </p:nvSpPr>
        <p:spPr bwMode="auto">
          <a:xfrm>
            <a:off x="8319686" y="1940435"/>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ctr" eaLnBrk="0" fontAlgn="base" hangingPunct="0">
              <a:spcBef>
                <a:spcPct val="0"/>
              </a:spcBef>
              <a:spcAft>
                <a:spcPct val="0"/>
              </a:spcAft>
            </a:pPr>
            <a:r>
              <a:rPr lang="en-US" altLang="zh-CN" sz="1400">
                <a:solidFill>
                  <a:srgbClr val="000000"/>
                </a:solidFill>
                <a:latin typeface="Arial" charset="0"/>
              </a:rPr>
              <a:t>ISP</a:t>
            </a:r>
            <a:endParaRPr lang="en-US" altLang="x-none" sz="1400">
              <a:solidFill>
                <a:srgbClr val="000000"/>
              </a:solidFill>
              <a:latin typeface="Arial" charset="0"/>
            </a:endParaRPr>
          </a:p>
        </p:txBody>
      </p:sp>
      <p:pic>
        <p:nvPicPr>
          <p:cNvPr id="667" name="Picture 474">
            <a:extLst>
              <a:ext uri="{FF2B5EF4-FFF2-40B4-BE49-F238E27FC236}">
                <a16:creationId xmlns:a16="http://schemas.microsoft.com/office/drawing/2014/main" id="{4D9494F0-C6A1-9C4C-BEFF-27AED96ABC14}"/>
              </a:ext>
            </a:extLst>
          </p:cNvPr>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7243361" y="337077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68" name="Picture 475">
            <a:extLst>
              <a:ext uri="{FF2B5EF4-FFF2-40B4-BE49-F238E27FC236}">
                <a16:creationId xmlns:a16="http://schemas.microsoft.com/office/drawing/2014/main" id="{EC15ECF0-3491-1D46-B141-6787516EC283}"/>
              </a:ext>
            </a:extLst>
          </p:cNvPr>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8973736" y="3626360"/>
            <a:ext cx="366712"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9" name="Line 476">
            <a:extLst>
              <a:ext uri="{FF2B5EF4-FFF2-40B4-BE49-F238E27FC236}">
                <a16:creationId xmlns:a16="http://schemas.microsoft.com/office/drawing/2014/main" id="{B89FF597-6C5D-7A4E-8AA8-BC07C90EC850}"/>
              </a:ext>
            </a:extLst>
          </p:cNvPr>
          <p:cNvSpPr>
            <a:spLocks noChangeShapeType="1"/>
          </p:cNvSpPr>
          <p:nvPr/>
        </p:nvSpPr>
        <p:spPr bwMode="auto">
          <a:xfrm flipH="1">
            <a:off x="8683223" y="2688148"/>
            <a:ext cx="458788" cy="306387"/>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pic>
        <p:nvPicPr>
          <p:cNvPr id="670" name="Picture 477">
            <a:extLst>
              <a:ext uri="{FF2B5EF4-FFF2-40B4-BE49-F238E27FC236}">
                <a16:creationId xmlns:a16="http://schemas.microsoft.com/office/drawing/2014/main" id="{A4430395-5EF4-DE44-A334-58E877B6B7E4}"/>
              </a:ext>
            </a:extLst>
          </p:cNvPr>
          <p:cNvPicPr>
            <a:picLocks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8930873" y="2600835"/>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71" name="Picture 478">
            <a:extLst>
              <a:ext uri="{FF2B5EF4-FFF2-40B4-BE49-F238E27FC236}">
                <a16:creationId xmlns:a16="http://schemas.microsoft.com/office/drawing/2014/main" id="{F14BDFB9-02F8-E34F-8F5A-1ABAEFB2DF73}"/>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8541936" y="2910398"/>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72" name="Picture 437">
            <a:extLst>
              <a:ext uri="{FF2B5EF4-FFF2-40B4-BE49-F238E27FC236}">
                <a16:creationId xmlns:a16="http://schemas.microsoft.com/office/drawing/2014/main" id="{AF6ADE0E-A2C8-B248-9F75-1835E09F1692}"/>
              </a:ext>
            </a:extLst>
          </p:cNvPr>
          <p:cNvPicPr>
            <a:picLocks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3126973" y="3372360"/>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73" name="Rectangle 492">
            <a:extLst>
              <a:ext uri="{FF2B5EF4-FFF2-40B4-BE49-F238E27FC236}">
                <a16:creationId xmlns:a16="http://schemas.microsoft.com/office/drawing/2014/main" id="{B4CF195D-2B8D-A442-859E-3DCD034C8F67}"/>
              </a:ext>
            </a:extLst>
          </p:cNvPr>
          <p:cNvSpPr txBox="1">
            <a:spLocks noChangeArrowheads="1"/>
          </p:cNvSpPr>
          <p:nvPr/>
        </p:nvSpPr>
        <p:spPr bwMode="auto">
          <a:xfrm>
            <a:off x="1929998" y="1102235"/>
            <a:ext cx="396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548" tIns="45777" rIns="91548" bIns="45777" numCol="1" anchor="t" anchorCtr="0" compatLnSpc="1">
            <a:prstTxWarp prst="textNoShape">
              <a:avLst/>
            </a:prstTxWarp>
          </a:bodyPr>
          <a:lstStyle>
            <a:lvl1pPr marL="342900" indent="-342900" algn="l" defTabSz="915988"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4538" indent="-287338" algn="l" defTabSz="915988"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4588" indent="-228600" algn="l" defTabSz="915988" rtl="0" eaLnBrk="0" fontAlgn="base" hangingPunct="0">
              <a:spcBef>
                <a:spcPct val="20000"/>
              </a:spcBef>
              <a:spcAft>
                <a:spcPct val="0"/>
              </a:spcAft>
              <a:buChar char="•"/>
              <a:defRPr sz="2000">
                <a:solidFill>
                  <a:schemeClr val="tx1"/>
                </a:solidFill>
                <a:latin typeface="+mn-lt"/>
                <a:ea typeface="ＭＳ Ｐゴシック" charset="0"/>
              </a:defRPr>
            </a:lvl3pPr>
            <a:lvl4pPr marL="1603375" indent="-230188"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60575" indent="-228600"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7775" indent="-228600" algn="l" defTabSz="915988" rtl="0" eaLnBrk="0" fontAlgn="base" hangingPunct="0">
              <a:spcBef>
                <a:spcPct val="20000"/>
              </a:spcBef>
              <a:spcAft>
                <a:spcPct val="0"/>
              </a:spcAft>
              <a:buChar char="»"/>
              <a:defRPr sz="2000">
                <a:solidFill>
                  <a:schemeClr val="tx1"/>
                </a:solidFill>
                <a:latin typeface="Times New Roman" pitchFamily="18" charset="0"/>
              </a:defRPr>
            </a:lvl6pPr>
            <a:lvl7pPr marL="2974975" indent="-228600" algn="l" defTabSz="915988" rtl="0" eaLnBrk="0" fontAlgn="base" hangingPunct="0">
              <a:spcBef>
                <a:spcPct val="20000"/>
              </a:spcBef>
              <a:spcAft>
                <a:spcPct val="0"/>
              </a:spcAft>
              <a:buChar char="»"/>
              <a:defRPr sz="2000">
                <a:solidFill>
                  <a:schemeClr val="tx1"/>
                </a:solidFill>
                <a:latin typeface="Times New Roman" pitchFamily="18" charset="0"/>
              </a:defRPr>
            </a:lvl7pPr>
            <a:lvl8pPr marL="3432175" indent="-228600" algn="l" defTabSz="915988" rtl="0" eaLnBrk="0" fontAlgn="base" hangingPunct="0">
              <a:spcBef>
                <a:spcPct val="20000"/>
              </a:spcBef>
              <a:spcAft>
                <a:spcPct val="0"/>
              </a:spcAft>
              <a:buChar char="»"/>
              <a:defRPr sz="2000">
                <a:solidFill>
                  <a:schemeClr val="tx1"/>
                </a:solidFill>
                <a:latin typeface="Times New Roman" pitchFamily="18" charset="0"/>
              </a:defRPr>
            </a:lvl8pPr>
            <a:lvl9pPr marL="3889375" indent="-228600" algn="l" defTabSz="915988" rtl="0" eaLnBrk="0" fontAlgn="base" hangingPunct="0">
              <a:spcBef>
                <a:spcPct val="20000"/>
              </a:spcBef>
              <a:spcAft>
                <a:spcPct val="0"/>
              </a:spcAft>
              <a:buChar char="»"/>
              <a:defRPr sz="2000">
                <a:solidFill>
                  <a:schemeClr val="tx1"/>
                </a:solidFill>
                <a:latin typeface="Times New Roman" pitchFamily="18" charset="0"/>
              </a:defRPr>
            </a:lvl9pPr>
          </a:lstStyle>
          <a:p>
            <a:pPr>
              <a:lnSpc>
                <a:spcPct val="90000"/>
              </a:lnSpc>
              <a:buFont typeface="ZapfDingbats" charset="0"/>
              <a:buNone/>
            </a:pPr>
            <a:r>
              <a:rPr lang="en-US" altLang="x-none" sz="2000" kern="0" dirty="0">
                <a:latin typeface="Comic Sans MS" panose="030F0902030302020204" pitchFamily="66" charset="0"/>
                <a:ea typeface="ＭＳ Ｐゴシック" charset="-128"/>
              </a:rPr>
              <a:t>Residential </a:t>
            </a:r>
            <a:r>
              <a:rPr lang="en-US" altLang="zh-CN" sz="2000" kern="0" dirty="0">
                <a:latin typeface="Comic Sans MS" panose="030F0902030302020204" pitchFamily="66" charset="0"/>
                <a:ea typeface="ＭＳ Ｐゴシック" charset="-128"/>
              </a:rPr>
              <a:t>a</a:t>
            </a:r>
            <a:r>
              <a:rPr lang="en-US" altLang="x-none" sz="2000" kern="0" dirty="0">
                <a:latin typeface="Comic Sans MS" panose="030F0902030302020204" pitchFamily="66" charset="0"/>
                <a:ea typeface="ＭＳ Ｐゴシック" charset="-128"/>
              </a:rPr>
              <a:t>ccess</a:t>
            </a:r>
          </a:p>
          <a:p>
            <a:pPr lvl="1">
              <a:lnSpc>
                <a:spcPct val="90000"/>
              </a:lnSpc>
              <a:buFont typeface="Courier New" panose="02070309020205020404" pitchFamily="49" charset="0"/>
              <a:buChar char="o"/>
            </a:pPr>
            <a:r>
              <a:rPr lang="en-US" altLang="x-none" sz="1600" kern="0" dirty="0">
                <a:latin typeface="Comic Sans MS" panose="030F0902030302020204" pitchFamily="66" charset="0"/>
                <a:ea typeface="ＭＳ Ｐゴシック" charset="-128"/>
              </a:rPr>
              <a:t>Cable, Fiber, DSL, </a:t>
            </a:r>
            <a:r>
              <a:rPr lang="en-US" altLang="zh-CN" sz="1600" kern="0" dirty="0">
                <a:latin typeface="Comic Sans MS" panose="030F0902030302020204" pitchFamily="66" charset="0"/>
                <a:ea typeface="ＭＳ Ｐゴシック" charset="-128"/>
              </a:rPr>
              <a:t>Wireless</a:t>
            </a:r>
            <a:endParaRPr lang="en-US" altLang="x-none" sz="1600" kern="0" dirty="0">
              <a:latin typeface="Comic Sans MS" panose="030F0902030302020204" pitchFamily="66" charset="0"/>
              <a:ea typeface="ＭＳ Ｐゴシック" charset="-128"/>
            </a:endParaRPr>
          </a:p>
        </p:txBody>
      </p:sp>
      <p:sp>
        <p:nvSpPr>
          <p:cNvPr id="674" name="Rectangle 495">
            <a:extLst>
              <a:ext uri="{FF2B5EF4-FFF2-40B4-BE49-F238E27FC236}">
                <a16:creationId xmlns:a16="http://schemas.microsoft.com/office/drawing/2014/main" id="{1282C8B8-698F-1742-ADAE-35E03FB28D16}"/>
              </a:ext>
            </a:extLst>
          </p:cNvPr>
          <p:cNvSpPr>
            <a:spLocks noChangeArrowheads="1"/>
          </p:cNvSpPr>
          <p:nvPr/>
        </p:nvSpPr>
        <p:spPr bwMode="auto">
          <a:xfrm>
            <a:off x="1548998" y="5217035"/>
            <a:ext cx="2209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4538" indent="-287338"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eaLnBrk="0" fontAlgn="base" hangingPunct="0">
              <a:lnSpc>
                <a:spcPct val="80000"/>
              </a:lnSpc>
              <a:spcBef>
                <a:spcPct val="20000"/>
              </a:spcBef>
              <a:spcAft>
                <a:spcPct val="0"/>
              </a:spcAft>
              <a:buClr>
                <a:srgbClr val="3333CC"/>
              </a:buClr>
              <a:buSzPct val="85000"/>
              <a:buFont typeface="ZapfDingbats" charset="0"/>
              <a:buNone/>
            </a:pPr>
            <a:r>
              <a:rPr lang="en-US" altLang="x-none" sz="1800" dirty="0">
                <a:solidFill>
                  <a:srgbClr val="000000"/>
                </a:solidFill>
                <a:latin typeface="Comic Sans MS" charset="0"/>
              </a:rPr>
              <a:t>Campus access, e.g.,</a:t>
            </a:r>
          </a:p>
          <a:p>
            <a:pPr lvl="1" eaLnBrk="0" fontAlgn="base" hangingPunct="0">
              <a:lnSpc>
                <a:spcPct val="80000"/>
              </a:lnSpc>
              <a:spcBef>
                <a:spcPct val="20000"/>
              </a:spcBef>
              <a:spcAft>
                <a:spcPct val="0"/>
              </a:spcAft>
              <a:buClr>
                <a:srgbClr val="3333CC"/>
              </a:buClr>
              <a:buSzPct val="75000"/>
              <a:buFont typeface="Courier New" panose="02070309020205020404" pitchFamily="49" charset="0"/>
              <a:buChar char="o"/>
            </a:pPr>
            <a:r>
              <a:rPr lang="en-US" altLang="x-none" sz="1600" dirty="0">
                <a:solidFill>
                  <a:srgbClr val="000000"/>
                </a:solidFill>
                <a:latin typeface="Comic Sans MS" charset="0"/>
              </a:rPr>
              <a:t>Ethernet</a:t>
            </a:r>
          </a:p>
          <a:p>
            <a:pPr lvl="1" eaLnBrk="0" fontAlgn="base" hangingPunct="0">
              <a:lnSpc>
                <a:spcPct val="80000"/>
              </a:lnSpc>
              <a:spcBef>
                <a:spcPct val="20000"/>
              </a:spcBef>
              <a:spcAft>
                <a:spcPct val="0"/>
              </a:spcAft>
              <a:buClr>
                <a:srgbClr val="3333CC"/>
              </a:buClr>
              <a:buSzPct val="75000"/>
              <a:buFont typeface="Courier New" panose="02070309020205020404" pitchFamily="49" charset="0"/>
              <a:buChar char="o"/>
            </a:pPr>
            <a:r>
              <a:rPr lang="en-US" altLang="x-none" sz="1600" dirty="0">
                <a:solidFill>
                  <a:srgbClr val="000000"/>
                </a:solidFill>
                <a:latin typeface="Comic Sans MS" charset="0"/>
              </a:rPr>
              <a:t>Wireless</a:t>
            </a:r>
          </a:p>
        </p:txBody>
      </p:sp>
      <p:sp>
        <p:nvSpPr>
          <p:cNvPr id="675" name="Rectangle 500">
            <a:extLst>
              <a:ext uri="{FF2B5EF4-FFF2-40B4-BE49-F238E27FC236}">
                <a16:creationId xmlns:a16="http://schemas.microsoft.com/office/drawing/2014/main" id="{51816F6F-B6D2-5748-9621-25FFDDB681AF}"/>
              </a:ext>
            </a:extLst>
          </p:cNvPr>
          <p:cNvSpPr>
            <a:spLocks noChangeArrowheads="1"/>
          </p:cNvSpPr>
          <p:nvPr/>
        </p:nvSpPr>
        <p:spPr bwMode="auto">
          <a:xfrm>
            <a:off x="5054198" y="4455035"/>
            <a:ext cx="4572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eaLnBrk="0" fontAlgn="base" hangingPunct="0">
              <a:lnSpc>
                <a:spcPct val="80000"/>
              </a:lnSpc>
              <a:spcBef>
                <a:spcPct val="20000"/>
              </a:spcBef>
              <a:spcAft>
                <a:spcPct val="0"/>
              </a:spcAft>
              <a:buClr>
                <a:srgbClr val="3333CC"/>
              </a:buClr>
              <a:buSzPct val="85000"/>
              <a:buFont typeface="Wingdings" pitchFamily="2" charset="2"/>
              <a:buChar char="q"/>
            </a:pPr>
            <a:r>
              <a:rPr lang="en-US" altLang="zh-CN" sz="2400" dirty="0">
                <a:solidFill>
                  <a:srgbClr val="000000"/>
                </a:solidFill>
                <a:latin typeface="Comic Sans MS" charset="0"/>
              </a:rPr>
              <a:t>The Internet is a </a:t>
            </a:r>
            <a:br>
              <a:rPr lang="en-US" altLang="zh-CN" sz="2400" dirty="0">
                <a:solidFill>
                  <a:srgbClr val="000000"/>
                </a:solidFill>
                <a:latin typeface="Comic Sans MS" charset="0"/>
              </a:rPr>
            </a:br>
            <a:r>
              <a:rPr lang="en-US" altLang="zh-CN" sz="2400" dirty="0">
                <a:solidFill>
                  <a:srgbClr val="000000"/>
                </a:solidFill>
                <a:latin typeface="Comic Sans MS" charset="0"/>
              </a:rPr>
              <a:t>network of networks</a:t>
            </a:r>
          </a:p>
          <a:p>
            <a:pPr eaLnBrk="0" fontAlgn="base" hangingPunct="0">
              <a:lnSpc>
                <a:spcPct val="80000"/>
              </a:lnSpc>
              <a:spcBef>
                <a:spcPct val="20000"/>
              </a:spcBef>
              <a:spcAft>
                <a:spcPct val="0"/>
              </a:spcAft>
              <a:buClr>
                <a:srgbClr val="3333CC"/>
              </a:buClr>
              <a:buSzPct val="85000"/>
              <a:buFont typeface="Wingdings" pitchFamily="2" charset="2"/>
              <a:buChar char="q"/>
            </a:pPr>
            <a:r>
              <a:rPr lang="en-US" altLang="zh-CN" sz="2400" dirty="0">
                <a:solidFill>
                  <a:srgbClr val="000000"/>
                </a:solidFill>
                <a:latin typeface="Comic Sans MS" charset="0"/>
              </a:rPr>
              <a:t>Each individually administrated network is called an Autonomous System (AS)</a:t>
            </a:r>
          </a:p>
        </p:txBody>
      </p:sp>
      <p:pic>
        <p:nvPicPr>
          <p:cNvPr id="676" name="Picture 2">
            <a:extLst>
              <a:ext uri="{FF2B5EF4-FFF2-40B4-BE49-F238E27FC236}">
                <a16:creationId xmlns:a16="http://schemas.microsoft.com/office/drawing/2014/main" id="{0FE071B6-CD5F-6947-898B-8D771D1729DC}"/>
              </a:ext>
            </a:extLst>
          </p:cNvPr>
          <p:cNvPicPr>
            <a:picLocks noChangeAspect="1"/>
          </p:cNvPicPr>
          <p:nvPr/>
        </p:nvPicPr>
        <p:blipFill>
          <a:blip r:embed="rId14" cstate="email">
            <a:extLst>
              <a:ext uri="{28A0092B-C50C-407E-A947-70E740481C1C}">
                <a14:useLocalDpi xmlns:a14="http://schemas.microsoft.com/office/drawing/2010/main"/>
              </a:ext>
            </a:extLst>
          </a:blip>
          <a:srcRect/>
          <a:stretch>
            <a:fillRect/>
          </a:stretch>
        </p:blipFill>
        <p:spPr bwMode="auto">
          <a:xfrm>
            <a:off x="8787998" y="4378835"/>
            <a:ext cx="14478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77" name="Straight Connector 2">
            <a:extLst>
              <a:ext uri="{FF2B5EF4-FFF2-40B4-BE49-F238E27FC236}">
                <a16:creationId xmlns:a16="http://schemas.microsoft.com/office/drawing/2014/main" id="{80810385-336C-0A41-84C6-3424D502D492}"/>
              </a:ext>
            </a:extLst>
          </p:cNvPr>
          <p:cNvCxnSpPr>
            <a:cxnSpLocks noChangeShapeType="1"/>
            <a:endCxn id="618" idx="0"/>
          </p:cNvCxnSpPr>
          <p:nvPr/>
        </p:nvCxnSpPr>
        <p:spPr bwMode="auto">
          <a:xfrm>
            <a:off x="3377798" y="2321435"/>
            <a:ext cx="192088" cy="279400"/>
          </a:xfrm>
          <a:prstGeom prst="line">
            <a:avLst/>
          </a:prstGeom>
          <a:noFill/>
          <a:ln w="12700">
            <a:solidFill>
              <a:srgbClr val="000000"/>
            </a:solidFill>
            <a:round/>
            <a:headEnd/>
            <a:tailEnd/>
          </a:ln>
        </p:spPr>
      </p:cxnSp>
      <p:cxnSp>
        <p:nvCxnSpPr>
          <p:cNvPr id="678" name="Straight Connector 5">
            <a:extLst>
              <a:ext uri="{FF2B5EF4-FFF2-40B4-BE49-F238E27FC236}">
                <a16:creationId xmlns:a16="http://schemas.microsoft.com/office/drawing/2014/main" id="{37AD689B-7545-7847-A1C9-AA9F1AF56FB4}"/>
              </a:ext>
            </a:extLst>
          </p:cNvPr>
          <p:cNvCxnSpPr>
            <a:cxnSpLocks noChangeShapeType="1"/>
            <a:endCxn id="672" idx="1"/>
          </p:cNvCxnSpPr>
          <p:nvPr/>
        </p:nvCxnSpPr>
        <p:spPr bwMode="auto">
          <a:xfrm flipV="1">
            <a:off x="2844398" y="3504123"/>
            <a:ext cx="282575" cy="36512"/>
          </a:xfrm>
          <a:prstGeom prst="line">
            <a:avLst/>
          </a:prstGeom>
          <a:noFill/>
          <a:ln w="12700">
            <a:solidFill>
              <a:srgbClr val="000000"/>
            </a:solidFill>
            <a:round/>
            <a:headEnd/>
            <a:tailEnd/>
          </a:ln>
        </p:spPr>
      </p:cxnSp>
      <p:cxnSp>
        <p:nvCxnSpPr>
          <p:cNvPr id="679" name="Straight Connector 9">
            <a:extLst>
              <a:ext uri="{FF2B5EF4-FFF2-40B4-BE49-F238E27FC236}">
                <a16:creationId xmlns:a16="http://schemas.microsoft.com/office/drawing/2014/main" id="{4E1A0AB5-9E31-D04E-8DA7-7E494DC5A78D}"/>
              </a:ext>
            </a:extLst>
          </p:cNvPr>
          <p:cNvCxnSpPr>
            <a:cxnSpLocks noChangeShapeType="1"/>
            <a:stCxn id="668" idx="3"/>
          </p:cNvCxnSpPr>
          <p:nvPr/>
        </p:nvCxnSpPr>
        <p:spPr bwMode="auto">
          <a:xfrm>
            <a:off x="9340448" y="3758123"/>
            <a:ext cx="209550" cy="773112"/>
          </a:xfrm>
          <a:prstGeom prst="line">
            <a:avLst/>
          </a:prstGeom>
          <a:noFill/>
          <a:ln w="12700">
            <a:solidFill>
              <a:srgbClr val="000000"/>
            </a:solidFill>
            <a:round/>
            <a:headEnd/>
            <a:tailEnd/>
          </a:ln>
        </p:spPr>
      </p:cxnSp>
      <p:sp>
        <p:nvSpPr>
          <p:cNvPr id="680" name="Rectangle 10">
            <a:extLst>
              <a:ext uri="{FF2B5EF4-FFF2-40B4-BE49-F238E27FC236}">
                <a16:creationId xmlns:a16="http://schemas.microsoft.com/office/drawing/2014/main" id="{FA48988B-643C-AD48-AC5D-1566E85F166F}"/>
              </a:ext>
            </a:extLst>
          </p:cNvPr>
          <p:cNvSpPr>
            <a:spLocks noChangeArrowheads="1"/>
          </p:cNvSpPr>
          <p:nvPr/>
        </p:nvSpPr>
        <p:spPr bwMode="auto">
          <a:xfrm>
            <a:off x="9040411" y="4912235"/>
            <a:ext cx="9667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Arial" charset="0"/>
                <a:ea typeface="ＭＳ Ｐゴシック" charset="-128"/>
              </a:rPr>
              <a:t>data center</a:t>
            </a:r>
            <a:endParaRPr kumimoji="0" lang="en-US" altLang="x-none" sz="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Tree>
    <p:extLst>
      <p:ext uri="{BB962C8B-B14F-4D97-AF65-F5344CB8AC3E}">
        <p14:creationId xmlns:p14="http://schemas.microsoft.com/office/powerpoint/2010/main" val="370148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87835"/>
            <a:ext cx="10061002" cy="914400"/>
          </a:xfrm>
        </p:spPr>
        <p:txBody>
          <a:bodyPr/>
          <a:lstStyle/>
          <a:p>
            <a:r>
              <a:rPr lang="en-US" sz="3200" dirty="0">
                <a:solidFill>
                  <a:schemeClr val="accent1"/>
                </a:solidFill>
                <a:latin typeface="Comic Sans MS" panose="030F0902030302020204" pitchFamily="66" charset="0"/>
              </a:rPr>
              <a:t>Access: Fiber to the x</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31</a:t>
            </a:fld>
            <a:endParaRPr lang="en-US" altLang="x-none" sz="1600" dirty="0">
              <a:latin typeface="Tahoma" charset="0"/>
            </a:endParaRPr>
          </a:p>
        </p:txBody>
      </p:sp>
      <p:pic>
        <p:nvPicPr>
          <p:cNvPr id="341" name="Picture 2">
            <a:extLst>
              <a:ext uri="{FF2B5EF4-FFF2-40B4-BE49-F238E27FC236}">
                <a16:creationId xmlns:a16="http://schemas.microsoft.com/office/drawing/2014/main" id="{F047A6D7-7973-074D-8871-C851776CAFD8}"/>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85549" y="883265"/>
            <a:ext cx="4038600" cy="538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2" name="Rectangle 3">
            <a:extLst>
              <a:ext uri="{FF2B5EF4-FFF2-40B4-BE49-F238E27FC236}">
                <a16:creationId xmlns:a16="http://schemas.microsoft.com/office/drawing/2014/main" id="{A47B6378-678A-CA43-B18F-789CEAF0775E}"/>
              </a:ext>
            </a:extLst>
          </p:cNvPr>
          <p:cNvSpPr>
            <a:spLocks noChangeArrowheads="1"/>
          </p:cNvSpPr>
          <p:nvPr/>
        </p:nvSpPr>
        <p:spPr bwMode="auto">
          <a:xfrm>
            <a:off x="1050202" y="6137096"/>
            <a:ext cx="26574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100" dirty="0"/>
              <a:t>http://</a:t>
            </a:r>
            <a:r>
              <a:rPr lang="en-US" altLang="x-none" sz="1100" dirty="0" err="1"/>
              <a:t>en.wikipedia.org</a:t>
            </a:r>
            <a:r>
              <a:rPr lang="en-US" altLang="x-none" sz="1100" dirty="0"/>
              <a:t>/wiki/</a:t>
            </a:r>
            <a:r>
              <a:rPr lang="en-US" altLang="x-none" sz="1100" dirty="0" err="1"/>
              <a:t>Fiber_to_the_x</a:t>
            </a:r>
            <a:endParaRPr lang="en-US" altLang="x-none" sz="1100" dirty="0"/>
          </a:p>
        </p:txBody>
      </p:sp>
    </p:spTree>
    <p:extLst>
      <p:ext uri="{BB962C8B-B14F-4D97-AF65-F5344CB8AC3E}">
        <p14:creationId xmlns:p14="http://schemas.microsoft.com/office/powerpoint/2010/main" val="573703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87835"/>
            <a:ext cx="10061002" cy="914400"/>
          </a:xfrm>
        </p:spPr>
        <p:txBody>
          <a:bodyPr/>
          <a:lstStyle/>
          <a:p>
            <a:r>
              <a:rPr lang="en-US" sz="3200" dirty="0">
                <a:solidFill>
                  <a:schemeClr val="accent1"/>
                </a:solidFill>
                <a:latin typeface="Comic Sans MS" panose="030F0902030302020204" pitchFamily="66" charset="0"/>
              </a:rPr>
              <a:t>Access: Fiber to the Premises (FTTP)</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32</a:t>
            </a:fld>
            <a:endParaRPr lang="en-US" altLang="x-none" sz="1600" dirty="0">
              <a:latin typeface="Tahoma" charset="0"/>
            </a:endParaRPr>
          </a:p>
        </p:txBody>
      </p:sp>
      <p:sp>
        <p:nvSpPr>
          <p:cNvPr id="8" name="Content Placeholder 6">
            <a:extLst>
              <a:ext uri="{FF2B5EF4-FFF2-40B4-BE49-F238E27FC236}">
                <a16:creationId xmlns:a16="http://schemas.microsoft.com/office/drawing/2014/main" id="{73FE026D-A3FA-1740-A7AE-387F80E2A00D}"/>
              </a:ext>
            </a:extLst>
          </p:cNvPr>
          <p:cNvSpPr txBox="1">
            <a:spLocks/>
          </p:cNvSpPr>
          <p:nvPr/>
        </p:nvSpPr>
        <p:spPr bwMode="auto">
          <a:xfrm>
            <a:off x="784194" y="1018075"/>
            <a:ext cx="3581400"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548" tIns="45777" rIns="91548" bIns="45777" numCol="1" anchor="t" anchorCtr="0" compatLnSpc="1">
            <a:prstTxWarp prst="textNoShape">
              <a:avLst/>
            </a:prstTxWarp>
          </a:bodyPr>
          <a:lstStyle>
            <a:lvl1pPr marL="342900" indent="-342900" algn="l" defTabSz="915988"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4538" indent="-287338" algn="l" defTabSz="915988"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4588" indent="-228600" algn="l" defTabSz="915988" rtl="0" eaLnBrk="0" fontAlgn="base" hangingPunct="0">
              <a:spcBef>
                <a:spcPct val="20000"/>
              </a:spcBef>
              <a:spcAft>
                <a:spcPct val="0"/>
              </a:spcAft>
              <a:buChar char="•"/>
              <a:defRPr sz="2000">
                <a:solidFill>
                  <a:schemeClr val="tx1"/>
                </a:solidFill>
                <a:latin typeface="+mn-lt"/>
                <a:ea typeface="ＭＳ Ｐゴシック" charset="0"/>
              </a:defRPr>
            </a:lvl3pPr>
            <a:lvl4pPr marL="1603375" indent="-230188"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60575" indent="-228600"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7775" indent="-228600" algn="l" defTabSz="915988" rtl="0" eaLnBrk="0" fontAlgn="base" hangingPunct="0">
              <a:spcBef>
                <a:spcPct val="20000"/>
              </a:spcBef>
              <a:spcAft>
                <a:spcPct val="0"/>
              </a:spcAft>
              <a:buChar char="»"/>
              <a:defRPr sz="2000">
                <a:solidFill>
                  <a:schemeClr val="tx1"/>
                </a:solidFill>
                <a:latin typeface="Times New Roman" pitchFamily="18" charset="0"/>
              </a:defRPr>
            </a:lvl6pPr>
            <a:lvl7pPr marL="2974975" indent="-228600" algn="l" defTabSz="915988" rtl="0" eaLnBrk="0" fontAlgn="base" hangingPunct="0">
              <a:spcBef>
                <a:spcPct val="20000"/>
              </a:spcBef>
              <a:spcAft>
                <a:spcPct val="0"/>
              </a:spcAft>
              <a:buChar char="»"/>
              <a:defRPr sz="2000">
                <a:solidFill>
                  <a:schemeClr val="tx1"/>
                </a:solidFill>
                <a:latin typeface="Times New Roman" pitchFamily="18" charset="0"/>
              </a:defRPr>
            </a:lvl7pPr>
            <a:lvl8pPr marL="3432175" indent="-228600" algn="l" defTabSz="915988" rtl="0" eaLnBrk="0" fontAlgn="base" hangingPunct="0">
              <a:spcBef>
                <a:spcPct val="20000"/>
              </a:spcBef>
              <a:spcAft>
                <a:spcPct val="0"/>
              </a:spcAft>
              <a:buChar char="»"/>
              <a:defRPr sz="2000">
                <a:solidFill>
                  <a:schemeClr val="tx1"/>
                </a:solidFill>
                <a:latin typeface="Times New Roman" pitchFamily="18" charset="0"/>
              </a:defRPr>
            </a:lvl8pPr>
            <a:lvl9pPr marL="3889375" indent="-228600" algn="l" defTabSz="915988" rtl="0" eaLnBrk="0" fontAlgn="base" hangingPunct="0">
              <a:spcBef>
                <a:spcPct val="20000"/>
              </a:spcBef>
              <a:spcAft>
                <a:spcPct val="0"/>
              </a:spcAft>
              <a:buChar char="»"/>
              <a:defRPr sz="2000">
                <a:solidFill>
                  <a:schemeClr val="tx1"/>
                </a:solidFill>
                <a:latin typeface="Times New Roman" pitchFamily="18" charset="0"/>
              </a:defRPr>
            </a:lvl9pPr>
          </a:lstStyle>
          <a:p>
            <a:pPr>
              <a:buFont typeface="Courier New" panose="02070309020205020404" pitchFamily="49" charset="0"/>
              <a:buChar char="o"/>
            </a:pPr>
            <a:r>
              <a:rPr lang="en-US" altLang="x-none" sz="2400" kern="0">
                <a:latin typeface="Comic Sans MS" panose="030F0902030302020204" pitchFamily="66" charset="0"/>
                <a:ea typeface="ＭＳ Ｐゴシック" charset="-128"/>
              </a:rPr>
              <a:t>Deployed by Verizon, AT&amp;T, Google</a:t>
            </a:r>
            <a:r>
              <a:rPr lang="zh-CN" altLang="en-US" sz="2400" kern="0">
                <a:latin typeface="Comic Sans MS" panose="030F0902030302020204" pitchFamily="66" charset="0"/>
                <a:ea typeface="ＭＳ Ｐゴシック" charset="-128"/>
              </a:rPr>
              <a:t>，</a:t>
            </a:r>
            <a:endParaRPr lang="en-US" altLang="x-none" sz="2400" kern="0">
              <a:latin typeface="Comic Sans MS" panose="030F0902030302020204" pitchFamily="66" charset="0"/>
              <a:ea typeface="ＭＳ Ｐゴシック" charset="-128"/>
            </a:endParaRPr>
          </a:p>
          <a:p>
            <a:pPr>
              <a:buFont typeface="Courier New" panose="02070309020205020404" pitchFamily="49" charset="0"/>
              <a:buChar char="o"/>
            </a:pPr>
            <a:r>
              <a:rPr lang="en-US" altLang="x-none" sz="2400" kern="0">
                <a:latin typeface="Comic Sans MS" panose="030F0902030302020204" pitchFamily="66" charset="0"/>
                <a:ea typeface="ＭＳ Ｐゴシック" charset="-128"/>
              </a:rPr>
              <a:t>One of the largest comm. construction projects</a:t>
            </a:r>
            <a:endParaRPr lang="en-US" altLang="x-none" sz="2400" kern="0" dirty="0">
              <a:latin typeface="Comic Sans MS" panose="030F0902030302020204" pitchFamily="66" charset="0"/>
              <a:ea typeface="ＭＳ Ｐゴシック" charset="-128"/>
            </a:endParaRPr>
          </a:p>
        </p:txBody>
      </p:sp>
      <p:pic>
        <p:nvPicPr>
          <p:cNvPr id="9" name="Picture 7">
            <a:extLst>
              <a:ext uri="{FF2B5EF4-FFF2-40B4-BE49-F238E27FC236}">
                <a16:creationId xmlns:a16="http://schemas.microsoft.com/office/drawing/2014/main" id="{93D24574-3CB3-0241-94FE-FE419FA8D160}"/>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174348" y="3778738"/>
            <a:ext cx="4697413"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0" name="Picture 8">
            <a:extLst>
              <a:ext uri="{FF2B5EF4-FFF2-40B4-BE49-F238E27FC236}">
                <a16:creationId xmlns:a16="http://schemas.microsoft.com/office/drawing/2014/main" id="{C49FE746-7E71-134E-99E1-911559383C0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04849" y="1187938"/>
            <a:ext cx="4810125"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4125340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87835"/>
            <a:ext cx="10061002" cy="914400"/>
          </a:xfrm>
        </p:spPr>
        <p:txBody>
          <a:bodyPr/>
          <a:lstStyle/>
          <a:p>
            <a:r>
              <a:rPr lang="en-US" sz="3200" dirty="0">
                <a:solidFill>
                  <a:schemeClr val="accent1"/>
                </a:solidFill>
                <a:latin typeface="Comic Sans MS" panose="030F0902030302020204" pitchFamily="66" charset="0"/>
              </a:rPr>
              <a:t>FTTP Architecture</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33</a:t>
            </a:fld>
            <a:endParaRPr lang="en-US" altLang="x-none" sz="1600" dirty="0">
              <a:latin typeface="Tahoma" charset="0"/>
            </a:endParaRPr>
          </a:p>
        </p:txBody>
      </p:sp>
      <p:pic>
        <p:nvPicPr>
          <p:cNvPr id="6" name="Picture 7">
            <a:extLst>
              <a:ext uri="{FF2B5EF4-FFF2-40B4-BE49-F238E27FC236}">
                <a16:creationId xmlns:a16="http://schemas.microsoft.com/office/drawing/2014/main" id="{7BEFEC34-2ED4-5749-AC76-609DC782280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068276" y="1426235"/>
            <a:ext cx="7924800" cy="409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952069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87835"/>
            <a:ext cx="10061002" cy="914400"/>
          </a:xfrm>
        </p:spPr>
        <p:txBody>
          <a:bodyPr/>
          <a:lstStyle/>
          <a:p>
            <a:r>
              <a:rPr lang="en-US" sz="3200" dirty="0">
                <a:solidFill>
                  <a:schemeClr val="accent1"/>
                </a:solidFill>
                <a:latin typeface="Comic Sans MS" panose="030F0902030302020204" pitchFamily="66" charset="0"/>
              </a:rPr>
              <a:t>FTTP Architecture</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34</a:t>
            </a:fld>
            <a:endParaRPr lang="en-US" altLang="x-none" sz="1600" dirty="0">
              <a:latin typeface="Tahoma" charset="0"/>
            </a:endParaRPr>
          </a:p>
        </p:txBody>
      </p:sp>
      <p:sp>
        <p:nvSpPr>
          <p:cNvPr id="8" name="TextBox 7">
            <a:extLst>
              <a:ext uri="{FF2B5EF4-FFF2-40B4-BE49-F238E27FC236}">
                <a16:creationId xmlns:a16="http://schemas.microsoft.com/office/drawing/2014/main" id="{18CA9C93-9968-704B-81AB-AA69563D95FF}"/>
              </a:ext>
            </a:extLst>
          </p:cNvPr>
          <p:cNvSpPr txBox="1"/>
          <p:nvPr/>
        </p:nvSpPr>
        <p:spPr>
          <a:xfrm>
            <a:off x="740229" y="1335388"/>
            <a:ext cx="10341213"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000" dirty="0">
                <a:latin typeface="Comic Sans MS" charset="0"/>
              </a:rPr>
              <a:t>Optical Network Terminal (ONT) box outside dwelling or business</a:t>
            </a:r>
          </a:p>
          <a:p>
            <a:pPr marL="457200" indent="-457200">
              <a:lnSpc>
                <a:spcPct val="114000"/>
              </a:lnSpc>
              <a:buClr>
                <a:schemeClr val="accent1"/>
              </a:buClr>
              <a:buFont typeface="Wingdings" pitchFamily="2" charset="2"/>
              <a:buChar char="q"/>
            </a:pPr>
            <a:r>
              <a:rPr lang="en-US" altLang="x-none" sz="2000" dirty="0">
                <a:latin typeface="Comic Sans MS" charset="0"/>
              </a:rPr>
              <a:t>Fiber Distribution Terminal (FDT) in poles or pedestals</a:t>
            </a:r>
          </a:p>
          <a:p>
            <a:pPr marL="457200" indent="-457200">
              <a:lnSpc>
                <a:spcPct val="114000"/>
              </a:lnSpc>
              <a:buClr>
                <a:schemeClr val="accent1"/>
              </a:buClr>
              <a:buFont typeface="Wingdings" pitchFamily="2" charset="2"/>
              <a:buChar char="q"/>
            </a:pPr>
            <a:r>
              <a:rPr lang="en-US" altLang="x-none" sz="2000" dirty="0">
                <a:latin typeface="Comic Sans MS" charset="0"/>
              </a:rPr>
              <a:t>Fiber Distribution Hub (FDH) at street cabinet</a:t>
            </a:r>
          </a:p>
          <a:p>
            <a:pPr marL="457200" indent="-457200">
              <a:lnSpc>
                <a:spcPct val="114000"/>
              </a:lnSpc>
              <a:buClr>
                <a:schemeClr val="accent1"/>
              </a:buClr>
              <a:buFont typeface="Wingdings" pitchFamily="2" charset="2"/>
              <a:buChar char="q"/>
            </a:pPr>
            <a:r>
              <a:rPr lang="en-US" altLang="x-none" sz="2000" dirty="0">
                <a:latin typeface="Comic Sans MS" charset="0"/>
              </a:rPr>
              <a:t>Optical Line Terminal (OLT) at central office</a:t>
            </a:r>
          </a:p>
        </p:txBody>
      </p:sp>
      <p:grpSp>
        <p:nvGrpSpPr>
          <p:cNvPr id="9" name="Group 10">
            <a:extLst>
              <a:ext uri="{FF2B5EF4-FFF2-40B4-BE49-F238E27FC236}">
                <a16:creationId xmlns:a16="http://schemas.microsoft.com/office/drawing/2014/main" id="{22A6661C-1852-534A-89DB-26A5C9F962F7}"/>
              </a:ext>
            </a:extLst>
          </p:cNvPr>
          <p:cNvGrpSpPr>
            <a:grpSpLocks/>
          </p:cNvGrpSpPr>
          <p:nvPr/>
        </p:nvGrpSpPr>
        <p:grpSpPr bwMode="auto">
          <a:xfrm>
            <a:off x="2118071" y="2740731"/>
            <a:ext cx="7924800" cy="3724275"/>
            <a:chOff x="234950" y="3835400"/>
            <a:chExt cx="5638800" cy="2714625"/>
          </a:xfrm>
        </p:grpSpPr>
        <p:pic>
          <p:nvPicPr>
            <p:cNvPr id="10" name="Picture 2">
              <a:extLst>
                <a:ext uri="{FF2B5EF4-FFF2-40B4-BE49-F238E27FC236}">
                  <a16:creationId xmlns:a16="http://schemas.microsoft.com/office/drawing/2014/main" id="{BB62CA45-E2F5-754A-804A-7C9BE235087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4950" y="4044950"/>
              <a:ext cx="2562225"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 name="Picture 5">
              <a:extLst>
                <a:ext uri="{FF2B5EF4-FFF2-40B4-BE49-F238E27FC236}">
                  <a16:creationId xmlns:a16="http://schemas.microsoft.com/office/drawing/2014/main" id="{FCC7DC57-20C4-594A-B94C-406F09128BF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49550" y="3835400"/>
              <a:ext cx="1743075"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2" name="Picture 6">
              <a:extLst>
                <a:ext uri="{FF2B5EF4-FFF2-40B4-BE49-F238E27FC236}">
                  <a16:creationId xmlns:a16="http://schemas.microsoft.com/office/drawing/2014/main" id="{CE46DCCB-E209-5244-BFB7-BFB2B352C28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492625" y="5026025"/>
              <a:ext cx="1381125"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Tree>
    <p:extLst>
      <p:ext uri="{BB962C8B-B14F-4D97-AF65-F5344CB8AC3E}">
        <p14:creationId xmlns:p14="http://schemas.microsoft.com/office/powerpoint/2010/main" val="746225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87835"/>
            <a:ext cx="10061002" cy="914400"/>
          </a:xfrm>
        </p:spPr>
        <p:txBody>
          <a:bodyPr/>
          <a:lstStyle/>
          <a:p>
            <a:r>
              <a:rPr lang="en-US" sz="3200" dirty="0">
                <a:solidFill>
                  <a:schemeClr val="accent1"/>
                </a:solidFill>
                <a:latin typeface="Comic Sans MS" panose="030F0902030302020204" pitchFamily="66" charset="0"/>
              </a:rPr>
              <a:t>FTTP Architecture: To Home</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35</a:t>
            </a:fld>
            <a:endParaRPr lang="en-US" altLang="x-none" sz="1600" dirty="0">
              <a:latin typeface="Tahoma" charset="0"/>
            </a:endParaRPr>
          </a:p>
        </p:txBody>
      </p:sp>
      <p:pic>
        <p:nvPicPr>
          <p:cNvPr id="6" name="Picture 2">
            <a:extLst>
              <a:ext uri="{FF2B5EF4-FFF2-40B4-BE49-F238E27FC236}">
                <a16:creationId xmlns:a16="http://schemas.microsoft.com/office/drawing/2014/main" id="{0D75270E-6465-ED4F-8764-C992415EFB7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124107" y="1027127"/>
            <a:ext cx="795655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298853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87835"/>
            <a:ext cx="10061002" cy="914400"/>
          </a:xfrm>
        </p:spPr>
        <p:txBody>
          <a:bodyPr/>
          <a:lstStyle/>
          <a:p>
            <a:r>
              <a:rPr lang="en-US" sz="3200" dirty="0">
                <a:solidFill>
                  <a:schemeClr val="accent1"/>
                </a:solidFill>
                <a:latin typeface="Comic Sans MS" panose="030F0902030302020204" pitchFamily="66" charset="0"/>
              </a:rPr>
              <a:t>FTTP Architecture: </a:t>
            </a:r>
            <a:br>
              <a:rPr lang="en-US" sz="3200" dirty="0">
                <a:solidFill>
                  <a:schemeClr val="accent1"/>
                </a:solidFill>
                <a:latin typeface="Comic Sans MS" panose="030F0902030302020204" pitchFamily="66" charset="0"/>
              </a:rPr>
            </a:br>
            <a:r>
              <a:rPr lang="en-US" sz="3200" dirty="0">
                <a:solidFill>
                  <a:schemeClr val="accent1"/>
                </a:solidFill>
                <a:latin typeface="Comic Sans MS" panose="030F0902030302020204" pitchFamily="66" charset="0"/>
              </a:rPr>
              <a:t>Fiber Distribution Terminal (FDT)</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36</a:t>
            </a:fld>
            <a:endParaRPr lang="en-US" altLang="x-none" sz="1600" dirty="0">
              <a:latin typeface="Tahoma" charset="0"/>
            </a:endParaRPr>
          </a:p>
        </p:txBody>
      </p:sp>
      <p:pic>
        <p:nvPicPr>
          <p:cNvPr id="5" name="Picture 3">
            <a:extLst>
              <a:ext uri="{FF2B5EF4-FFF2-40B4-BE49-F238E27FC236}">
                <a16:creationId xmlns:a16="http://schemas.microsoft.com/office/drawing/2014/main" id="{281BB60F-AD4F-344D-A1AF-E4DEAA88F5A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33858" y="1294960"/>
            <a:ext cx="8369300"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 name="Picture 4">
            <a:extLst>
              <a:ext uri="{FF2B5EF4-FFF2-40B4-BE49-F238E27FC236}">
                <a16:creationId xmlns:a16="http://schemas.microsoft.com/office/drawing/2014/main" id="{C0577479-6DA7-854A-AE9B-48681152310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997358" y="3809560"/>
            <a:ext cx="1889125"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 name="Picture 5">
            <a:extLst>
              <a:ext uri="{FF2B5EF4-FFF2-40B4-BE49-F238E27FC236}">
                <a16:creationId xmlns:a16="http://schemas.microsoft.com/office/drawing/2014/main" id="{F41D815E-92DF-6E4E-AE8E-74D9A7A911F8}"/>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026183" y="4266760"/>
            <a:ext cx="2924175"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0" name="Picture 6">
            <a:extLst>
              <a:ext uri="{FF2B5EF4-FFF2-40B4-BE49-F238E27FC236}">
                <a16:creationId xmlns:a16="http://schemas.microsoft.com/office/drawing/2014/main" id="{35BBD9BE-6723-2240-B325-156FAED6B8D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026558" y="3809560"/>
            <a:ext cx="3276600"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47025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87835"/>
            <a:ext cx="10061002" cy="914400"/>
          </a:xfrm>
        </p:spPr>
        <p:txBody>
          <a:bodyPr/>
          <a:lstStyle/>
          <a:p>
            <a:r>
              <a:rPr lang="en-US" sz="3200" dirty="0">
                <a:solidFill>
                  <a:schemeClr val="accent1"/>
                </a:solidFill>
                <a:latin typeface="Comic Sans MS" panose="030F0902030302020204" pitchFamily="66" charset="0"/>
              </a:rPr>
              <a:t>FTTP Architecture: Central to Fiber Distribution Hub (FDH)</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37</a:t>
            </a:fld>
            <a:endParaRPr lang="en-US" altLang="x-none" sz="1600" dirty="0">
              <a:latin typeface="Tahoma" charset="0"/>
            </a:endParaRPr>
          </a:p>
        </p:txBody>
      </p:sp>
      <p:pic>
        <p:nvPicPr>
          <p:cNvPr id="11" name="Picture 3">
            <a:extLst>
              <a:ext uri="{FF2B5EF4-FFF2-40B4-BE49-F238E27FC236}">
                <a16:creationId xmlns:a16="http://schemas.microsoft.com/office/drawing/2014/main" id="{A196A60E-4242-8645-8DAE-E2EE1484508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803463" y="1384915"/>
            <a:ext cx="3759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2" name="Picture 4">
            <a:extLst>
              <a:ext uri="{FF2B5EF4-FFF2-40B4-BE49-F238E27FC236}">
                <a16:creationId xmlns:a16="http://schemas.microsoft.com/office/drawing/2014/main" id="{43E2E33F-587D-854F-A7CB-0461DEA14DD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661402" y="3616154"/>
            <a:ext cx="3352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 name="Rectangle 12">
            <a:extLst>
              <a:ext uri="{FF2B5EF4-FFF2-40B4-BE49-F238E27FC236}">
                <a16:creationId xmlns:a16="http://schemas.microsoft.com/office/drawing/2014/main" id="{F683875E-EFA9-2748-AB73-1C1786B5AE0F}"/>
              </a:ext>
            </a:extLst>
          </p:cNvPr>
          <p:cNvSpPr/>
          <p:nvPr/>
        </p:nvSpPr>
        <p:spPr>
          <a:xfrm>
            <a:off x="6419222" y="1307929"/>
            <a:ext cx="4578350" cy="2308225"/>
          </a:xfrm>
          <a:prstGeom prst="rect">
            <a:avLst/>
          </a:prstGeom>
        </p:spPr>
        <p:txBody>
          <a:bodyPr>
            <a:spAutoFit/>
          </a:bodyPr>
          <a:lstStyle/>
          <a:p>
            <a:pPr algn="l">
              <a:defRPr/>
            </a:pPr>
            <a:r>
              <a:rPr lang="en-US" sz="2400" dirty="0">
                <a:solidFill>
                  <a:srgbClr val="40458E"/>
                </a:solidFill>
                <a:latin typeface="Comic Sans MS"/>
                <a:ea typeface="+mn-ea"/>
              </a:rPr>
              <a:t>- Backbone fiber ring on</a:t>
            </a:r>
          </a:p>
          <a:p>
            <a:pPr algn="l">
              <a:defRPr/>
            </a:pPr>
            <a:r>
              <a:rPr lang="en-US" sz="2400" dirty="0">
                <a:solidFill>
                  <a:srgbClr val="40458E"/>
                </a:solidFill>
                <a:latin typeface="Comic Sans MS"/>
                <a:ea typeface="+mn-ea"/>
              </a:rPr>
              <a:t>primary arterial streets</a:t>
            </a:r>
          </a:p>
          <a:p>
            <a:pPr algn="l">
              <a:defRPr/>
            </a:pPr>
            <a:r>
              <a:rPr lang="en-US" sz="2400" dirty="0">
                <a:solidFill>
                  <a:srgbClr val="40458E"/>
                </a:solidFill>
                <a:latin typeface="Comic Sans MS"/>
                <a:ea typeface="+mn-ea"/>
              </a:rPr>
              <a:t>(brown)</a:t>
            </a:r>
            <a:endParaRPr lang="en-US" sz="2400" dirty="0">
              <a:solidFill>
                <a:srgbClr val="40458E"/>
              </a:solidFill>
              <a:latin typeface="+mn-lt"/>
              <a:ea typeface="+mn-ea"/>
            </a:endParaRPr>
          </a:p>
          <a:p>
            <a:pPr algn="l">
              <a:defRPr/>
            </a:pPr>
            <a:r>
              <a:rPr lang="en-US" sz="2400" dirty="0">
                <a:solidFill>
                  <a:srgbClr val="40458E"/>
                </a:solidFill>
                <a:latin typeface="+mn-lt"/>
                <a:ea typeface="+mn-ea"/>
              </a:rPr>
              <a:t>- Local distribution fiber</a:t>
            </a:r>
          </a:p>
          <a:p>
            <a:pPr algn="l">
              <a:defRPr/>
            </a:pPr>
            <a:r>
              <a:rPr lang="en-US" sz="2400" dirty="0">
                <a:solidFill>
                  <a:srgbClr val="40458E"/>
                </a:solidFill>
                <a:latin typeface="+mn-lt"/>
                <a:ea typeface="+mn-ea"/>
              </a:rPr>
              <a:t>plant (red) meets backbone</a:t>
            </a:r>
          </a:p>
          <a:p>
            <a:pPr algn="l">
              <a:defRPr/>
            </a:pPr>
            <a:r>
              <a:rPr lang="en-US" sz="2400" dirty="0">
                <a:solidFill>
                  <a:srgbClr val="40458E"/>
                </a:solidFill>
                <a:latin typeface="+mn-lt"/>
                <a:ea typeface="+mn-ea"/>
              </a:rPr>
              <a:t>at cabinet</a:t>
            </a:r>
          </a:p>
        </p:txBody>
      </p:sp>
    </p:spTree>
    <p:extLst>
      <p:ext uri="{BB962C8B-B14F-4D97-AF65-F5344CB8AC3E}">
        <p14:creationId xmlns:p14="http://schemas.microsoft.com/office/powerpoint/2010/main" val="3997226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EFE9FC7-52C5-2648-B83B-183A4B1FC81C}"/>
              </a:ext>
            </a:extLst>
          </p:cNvPr>
          <p:cNvSpPr txBox="1"/>
          <p:nvPr/>
        </p:nvSpPr>
        <p:spPr>
          <a:xfrm>
            <a:off x="740229" y="1335388"/>
            <a:ext cx="10341213"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400" dirty="0">
                <a:latin typeface="Comic Sans MS" charset="0"/>
              </a:rPr>
              <a:t>Compared with FTTP, copper from cabinet (DSLAM) to home</a:t>
            </a:r>
          </a:p>
        </p:txBody>
      </p:sp>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87835"/>
            <a:ext cx="10061002" cy="914400"/>
          </a:xfrm>
        </p:spPr>
        <p:txBody>
          <a:bodyPr/>
          <a:lstStyle/>
          <a:p>
            <a:r>
              <a:rPr lang="en-US" sz="3200" dirty="0">
                <a:solidFill>
                  <a:schemeClr val="accent1"/>
                </a:solidFill>
                <a:latin typeface="Comic Sans MS" panose="030F0902030302020204" pitchFamily="66" charset="0"/>
              </a:rPr>
              <a:t>FTTP Architecture: </a:t>
            </a:r>
            <a:br>
              <a:rPr lang="en-US" sz="3200" dirty="0">
                <a:solidFill>
                  <a:schemeClr val="accent1"/>
                </a:solidFill>
                <a:latin typeface="Comic Sans MS" panose="030F0902030302020204" pitchFamily="66" charset="0"/>
              </a:rPr>
            </a:br>
            <a:r>
              <a:rPr lang="en-US" sz="3200" dirty="0">
                <a:solidFill>
                  <a:schemeClr val="accent1"/>
                </a:solidFill>
                <a:latin typeface="Comic Sans MS" panose="030F0902030302020204" pitchFamily="66" charset="0"/>
              </a:rPr>
              <a:t>Fiber Distribution Terminal (FDT)</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38</a:t>
            </a:fld>
            <a:endParaRPr lang="en-US" altLang="x-none" sz="1600" dirty="0">
              <a:latin typeface="Tahoma" charset="0"/>
            </a:endParaRPr>
          </a:p>
        </p:txBody>
      </p:sp>
      <p:grpSp>
        <p:nvGrpSpPr>
          <p:cNvPr id="11" name="Group 7">
            <a:extLst>
              <a:ext uri="{FF2B5EF4-FFF2-40B4-BE49-F238E27FC236}">
                <a16:creationId xmlns:a16="http://schemas.microsoft.com/office/drawing/2014/main" id="{EDA4B0EA-E936-4747-B260-A800AAABB028}"/>
              </a:ext>
            </a:extLst>
          </p:cNvPr>
          <p:cNvGrpSpPr>
            <a:grpSpLocks/>
          </p:cNvGrpSpPr>
          <p:nvPr/>
        </p:nvGrpSpPr>
        <p:grpSpPr bwMode="auto">
          <a:xfrm>
            <a:off x="1174348" y="2880340"/>
            <a:ext cx="6324600" cy="3616325"/>
            <a:chOff x="844550" y="3698575"/>
            <a:chExt cx="5334000" cy="2622850"/>
          </a:xfrm>
        </p:grpSpPr>
        <p:pic>
          <p:nvPicPr>
            <p:cNvPr id="12" name="Picture 2">
              <a:extLst>
                <a:ext uri="{FF2B5EF4-FFF2-40B4-BE49-F238E27FC236}">
                  <a16:creationId xmlns:a16="http://schemas.microsoft.com/office/drawing/2014/main" id="{71EF4487-C488-0E4E-9C75-2C34985B2B3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44550" y="3816350"/>
              <a:ext cx="247650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3" name="Picture 3">
              <a:extLst>
                <a:ext uri="{FF2B5EF4-FFF2-40B4-BE49-F238E27FC236}">
                  <a16:creationId xmlns:a16="http://schemas.microsoft.com/office/drawing/2014/main" id="{2E144AE8-244A-A043-B8E0-5646D2B0AA7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82950" y="3698575"/>
              <a:ext cx="1676400" cy="2065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4" name="Picture 4">
              <a:extLst>
                <a:ext uri="{FF2B5EF4-FFF2-40B4-BE49-F238E27FC236}">
                  <a16:creationId xmlns:a16="http://schemas.microsoft.com/office/drawing/2014/main" id="{68C6F95E-2897-3947-822A-B20DC682095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959350" y="4273550"/>
              <a:ext cx="12192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pic>
        <p:nvPicPr>
          <p:cNvPr id="15" name="Picture 5">
            <a:extLst>
              <a:ext uri="{FF2B5EF4-FFF2-40B4-BE49-F238E27FC236}">
                <a16:creationId xmlns:a16="http://schemas.microsoft.com/office/drawing/2014/main" id="{AFF89E63-2C49-EE43-8427-B5D6DAE48B9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276538" y="2064031"/>
            <a:ext cx="2638425" cy="19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7" name="Rectangle 9">
            <a:extLst>
              <a:ext uri="{FF2B5EF4-FFF2-40B4-BE49-F238E27FC236}">
                <a16:creationId xmlns:a16="http://schemas.microsoft.com/office/drawing/2014/main" id="{1E10072C-6C1F-B543-B6B3-A32F65838FAA}"/>
              </a:ext>
            </a:extLst>
          </p:cNvPr>
          <p:cNvSpPr>
            <a:spLocks noChangeArrowheads="1"/>
          </p:cNvSpPr>
          <p:nvPr/>
        </p:nvSpPr>
        <p:spPr bwMode="auto">
          <a:xfrm>
            <a:off x="9044887" y="4104291"/>
            <a:ext cx="1101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000" dirty="0">
                <a:solidFill>
                  <a:srgbClr val="000000"/>
                </a:solidFill>
                <a:latin typeface="Comic Sans MS" charset="0"/>
              </a:rPr>
              <a:t>DSLAM</a:t>
            </a:r>
            <a:endParaRPr lang="en-US" altLang="x-none" dirty="0"/>
          </a:p>
        </p:txBody>
      </p:sp>
    </p:spTree>
    <p:extLst>
      <p:ext uri="{BB962C8B-B14F-4D97-AF65-F5344CB8AC3E}">
        <p14:creationId xmlns:p14="http://schemas.microsoft.com/office/powerpoint/2010/main" val="1040747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33100"/>
            <a:ext cx="10061002" cy="914400"/>
          </a:xfrm>
        </p:spPr>
        <p:txBody>
          <a:bodyPr/>
          <a:lstStyle/>
          <a:p>
            <a:r>
              <a:rPr lang="en-US" sz="3200" dirty="0">
                <a:solidFill>
                  <a:schemeClr val="accent1"/>
                </a:solidFill>
                <a:latin typeface="Comic Sans MS" panose="030F0902030302020204" pitchFamily="66" charset="0"/>
              </a:rPr>
              <a:t>Access: </a:t>
            </a:r>
            <a:r>
              <a:rPr lang="en-US" altLang="zh-CN" sz="3200" dirty="0">
                <a:solidFill>
                  <a:schemeClr val="accent1"/>
                </a:solidFill>
                <a:latin typeface="Comic Sans MS" panose="030F0902030302020204" pitchFamily="66" charset="0"/>
              </a:rPr>
              <a:t>Wireless</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39</a:t>
            </a:fld>
            <a:endParaRPr lang="en-US" altLang="x-none" sz="1600" dirty="0">
              <a:latin typeface="Tahoma" charset="0"/>
            </a:endParaRPr>
          </a:p>
        </p:txBody>
      </p:sp>
      <p:pic>
        <p:nvPicPr>
          <p:cNvPr id="11" name="Picture 10">
            <a:extLst>
              <a:ext uri="{FF2B5EF4-FFF2-40B4-BE49-F238E27FC236}">
                <a16:creationId xmlns:a16="http://schemas.microsoft.com/office/drawing/2014/main" id="{1CE81C18-B308-6E4A-9C17-77AB51EBE2D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26499" y="1061065"/>
            <a:ext cx="9156700" cy="4978400"/>
          </a:xfrm>
          <a:prstGeom prst="rect">
            <a:avLst/>
          </a:prstGeom>
        </p:spPr>
      </p:pic>
      <p:sp>
        <p:nvSpPr>
          <p:cNvPr id="12" name="Rectangle 11">
            <a:extLst>
              <a:ext uri="{FF2B5EF4-FFF2-40B4-BE49-F238E27FC236}">
                <a16:creationId xmlns:a16="http://schemas.microsoft.com/office/drawing/2014/main" id="{622727D8-78B0-084F-B85C-7C0C73A16696}"/>
              </a:ext>
            </a:extLst>
          </p:cNvPr>
          <p:cNvSpPr/>
          <p:nvPr/>
        </p:nvSpPr>
        <p:spPr>
          <a:xfrm>
            <a:off x="1339472" y="6083399"/>
            <a:ext cx="2383986" cy="369332"/>
          </a:xfrm>
          <a:prstGeom prst="rect">
            <a:avLst/>
          </a:prstGeom>
        </p:spPr>
        <p:txBody>
          <a:bodyPr wrap="none">
            <a:spAutoFit/>
          </a:bodyPr>
          <a:lstStyle/>
          <a:p>
            <a:pPr algn="l"/>
            <a:r>
              <a:rPr lang="en-US" sz="1800" dirty="0"/>
              <a:t>https://</a:t>
            </a:r>
            <a:r>
              <a:rPr lang="en-US" sz="1800" dirty="0" err="1"/>
              <a:t>x.company</a:t>
            </a:r>
            <a:r>
              <a:rPr lang="en-US" sz="1800" dirty="0"/>
              <a:t>/loon/</a:t>
            </a:r>
          </a:p>
        </p:txBody>
      </p:sp>
    </p:spTree>
    <p:extLst>
      <p:ext uri="{BB962C8B-B14F-4D97-AF65-F5344CB8AC3E}">
        <p14:creationId xmlns:p14="http://schemas.microsoft.com/office/powerpoint/2010/main" val="3394700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p:txBody>
          <a:bodyPr/>
          <a:lstStyle/>
          <a:p>
            <a:r>
              <a:rPr lang="en-US" sz="3600" dirty="0">
                <a:solidFill>
                  <a:schemeClr val="accent1"/>
                </a:solidFill>
                <a:latin typeface="Comic Sans MS" panose="030F0902030302020204" pitchFamily="66" charset="0"/>
              </a:rPr>
              <a:t>Out</a:t>
            </a:r>
            <a:r>
              <a:rPr lang="en-US" altLang="zh-CN" sz="3600" dirty="0">
                <a:solidFill>
                  <a:schemeClr val="accent1"/>
                </a:solidFill>
                <a:latin typeface="Comic Sans MS" panose="030F0902030302020204" pitchFamily="66" charset="0"/>
              </a:rPr>
              <a:t>line</a:t>
            </a:r>
            <a:endParaRPr lang="en-US" sz="3600" dirty="0">
              <a:solidFill>
                <a:schemeClr val="accent1"/>
              </a:solidFill>
              <a:latin typeface="Comic Sans MS" panose="030F0902030302020204" pitchFamily="66" charset="0"/>
            </a:endParaRP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10929257" cy="4896465"/>
          </a:xfrm>
          <a:prstGeom prst="rect">
            <a:avLst/>
          </a:prstGeom>
          <a:noFill/>
        </p:spPr>
        <p:txBody>
          <a:bodyPr wrap="square" rtlCol="0">
            <a:noAutofit/>
          </a:bodyPr>
          <a:lstStyle/>
          <a:p>
            <a:pPr marL="457200" indent="-457200">
              <a:lnSpc>
                <a:spcPct val="150000"/>
              </a:lnSpc>
              <a:buClr>
                <a:schemeClr val="tx1"/>
              </a:buClr>
              <a:buFont typeface="Wingdings" pitchFamily="2" charset="2"/>
              <a:buChar char="q"/>
            </a:pPr>
            <a:r>
              <a:rPr lang="en-US" altLang="zh-CN" sz="2800" dirty="0">
                <a:latin typeface="Comic Sans MS" panose="030F0902030302020204" pitchFamily="66" charset="0"/>
                <a:ea typeface="ＭＳ Ｐゴシック" charset="-128"/>
              </a:rPr>
              <a:t>Self-introduction</a:t>
            </a:r>
            <a:endParaRPr lang="en-US" altLang="ja-JP" sz="2800" dirty="0">
              <a:latin typeface="Comic Sans MS" panose="030F0902030302020204" pitchFamily="66" charset="0"/>
              <a:ea typeface="ＭＳ Ｐゴシック" charset="-128"/>
            </a:endParaRPr>
          </a:p>
          <a:p>
            <a:pPr marL="457200" indent="-457200">
              <a:lnSpc>
                <a:spcPct val="150000"/>
              </a:lnSpc>
              <a:buFont typeface="Wingdings" pitchFamily="2" charset="2"/>
              <a:buChar char="Ø"/>
            </a:pPr>
            <a:r>
              <a:rPr lang="en-US" altLang="zh-CN" sz="2800" i="1" dirty="0">
                <a:solidFill>
                  <a:schemeClr val="accent1"/>
                </a:solidFill>
                <a:latin typeface="Comic Sans MS" panose="030F0902030302020204" pitchFamily="66" charset="0"/>
                <a:ea typeface="ＭＳ Ｐゴシック" charset="-128"/>
              </a:rPr>
              <a:t>Why</a:t>
            </a:r>
            <a:r>
              <a:rPr lang="zh-CN" altLang="en-US" sz="2800" i="1" dirty="0">
                <a:solidFill>
                  <a:schemeClr val="accent1"/>
                </a:solidFill>
                <a:latin typeface="Comic Sans MS" panose="030F0902030302020204" pitchFamily="66" charset="0"/>
                <a:ea typeface="ＭＳ Ｐゴシック" charset="-128"/>
              </a:rPr>
              <a:t> </a:t>
            </a:r>
            <a:r>
              <a:rPr lang="en-US" altLang="zh-CN" sz="2800" i="1" dirty="0">
                <a:solidFill>
                  <a:schemeClr val="accent1"/>
                </a:solidFill>
                <a:latin typeface="Comic Sans MS" panose="030F0902030302020204" pitchFamily="66" charset="0"/>
                <a:ea typeface="ＭＳ Ｐゴシック" charset="-128"/>
              </a:rPr>
              <a:t>study</a:t>
            </a:r>
            <a:r>
              <a:rPr lang="zh-CN" altLang="en-US" sz="2800" i="1" dirty="0">
                <a:solidFill>
                  <a:schemeClr val="accent1"/>
                </a:solidFill>
                <a:latin typeface="Comic Sans MS" panose="030F0902030302020204" pitchFamily="66" charset="0"/>
                <a:ea typeface="ＭＳ Ｐゴシック" charset="-128"/>
              </a:rPr>
              <a:t> </a:t>
            </a:r>
            <a:r>
              <a:rPr lang="en-US" altLang="zh-CN" sz="2800" i="1" dirty="0">
                <a:solidFill>
                  <a:schemeClr val="accent1"/>
                </a:solidFill>
                <a:latin typeface="Comic Sans MS" panose="030F0902030302020204" pitchFamily="66" charset="0"/>
                <a:ea typeface="ＭＳ Ｐゴシック" charset="-128"/>
              </a:rPr>
              <a:t>computer</a:t>
            </a:r>
            <a:r>
              <a:rPr lang="zh-CN" altLang="en-US" sz="2800" i="1" dirty="0">
                <a:solidFill>
                  <a:schemeClr val="accent1"/>
                </a:solidFill>
                <a:latin typeface="Comic Sans MS" panose="030F0902030302020204" pitchFamily="66" charset="0"/>
                <a:ea typeface="ＭＳ Ｐゴシック" charset="-128"/>
              </a:rPr>
              <a:t> </a:t>
            </a:r>
            <a:r>
              <a:rPr lang="en-US" altLang="zh-CN" sz="2800" i="1" dirty="0">
                <a:solidFill>
                  <a:schemeClr val="accent1"/>
                </a:solidFill>
                <a:latin typeface="Comic Sans MS" panose="030F0902030302020204" pitchFamily="66" charset="0"/>
                <a:ea typeface="ＭＳ Ｐゴシック" charset="-128"/>
              </a:rPr>
              <a:t>networks?</a:t>
            </a:r>
            <a:endParaRPr lang="en-US" altLang="x-none" sz="2800" i="1" dirty="0">
              <a:solidFill>
                <a:schemeClr val="accent1"/>
              </a:solidFill>
              <a:latin typeface="Comic Sans MS" panose="030F0902030302020204" pitchFamily="66" charset="0"/>
              <a:ea typeface="ＭＳ Ｐゴシック" charset="-128"/>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4</a:t>
            </a:fld>
            <a:endParaRPr lang="en-US" altLang="x-none" sz="1600" dirty="0">
              <a:latin typeface="Tahoma" charset="0"/>
            </a:endParaRPr>
          </a:p>
        </p:txBody>
      </p:sp>
    </p:spTree>
    <p:extLst>
      <p:ext uri="{BB962C8B-B14F-4D97-AF65-F5344CB8AC3E}">
        <p14:creationId xmlns:p14="http://schemas.microsoft.com/office/powerpoint/2010/main" val="185888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33100"/>
            <a:ext cx="10061002" cy="914400"/>
          </a:xfrm>
        </p:spPr>
        <p:txBody>
          <a:bodyPr/>
          <a:lstStyle/>
          <a:p>
            <a:r>
              <a:rPr lang="en-US" sz="3200" dirty="0">
                <a:solidFill>
                  <a:schemeClr val="accent1"/>
                </a:solidFill>
                <a:latin typeface="Comic Sans MS" panose="030F0902030302020204" pitchFamily="66" charset="0"/>
              </a:rPr>
              <a:t>Access: </a:t>
            </a:r>
            <a:r>
              <a:rPr lang="en-US" altLang="zh-CN" sz="3200" dirty="0">
                <a:solidFill>
                  <a:schemeClr val="accent1"/>
                </a:solidFill>
                <a:latin typeface="Comic Sans MS" panose="030F0902030302020204" pitchFamily="66" charset="0"/>
              </a:rPr>
              <a:t>Wireless</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40</a:t>
            </a:fld>
            <a:endParaRPr lang="en-US" altLang="x-none" sz="1600" dirty="0">
              <a:latin typeface="Tahoma" charset="0"/>
            </a:endParaRPr>
          </a:p>
        </p:txBody>
      </p:sp>
      <p:pic>
        <p:nvPicPr>
          <p:cNvPr id="6" name="Picture 5">
            <a:extLst>
              <a:ext uri="{FF2B5EF4-FFF2-40B4-BE49-F238E27FC236}">
                <a16:creationId xmlns:a16="http://schemas.microsoft.com/office/drawing/2014/main" id="{CDBD5467-53A1-BB41-922A-CB57221DCB5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60112" y="972781"/>
            <a:ext cx="6400800" cy="5285337"/>
          </a:xfrm>
          <a:prstGeom prst="rect">
            <a:avLst/>
          </a:prstGeom>
        </p:spPr>
      </p:pic>
      <p:sp>
        <p:nvSpPr>
          <p:cNvPr id="8" name="Rectangle 7">
            <a:extLst>
              <a:ext uri="{FF2B5EF4-FFF2-40B4-BE49-F238E27FC236}">
                <a16:creationId xmlns:a16="http://schemas.microsoft.com/office/drawing/2014/main" id="{A5F2BFC2-544C-6C4D-8E30-7381F9978BEB}"/>
              </a:ext>
            </a:extLst>
          </p:cNvPr>
          <p:cNvSpPr/>
          <p:nvPr/>
        </p:nvSpPr>
        <p:spPr>
          <a:xfrm>
            <a:off x="1174348" y="6258118"/>
            <a:ext cx="3183885" cy="215444"/>
          </a:xfrm>
          <a:prstGeom prst="rect">
            <a:avLst/>
          </a:prstGeom>
        </p:spPr>
        <p:txBody>
          <a:bodyPr wrap="none">
            <a:spAutoFit/>
          </a:bodyPr>
          <a:lstStyle/>
          <a:p>
            <a:r>
              <a:rPr lang="en-US" sz="800" dirty="0"/>
              <a:t>https://</a:t>
            </a:r>
            <a:r>
              <a:rPr lang="en-US" sz="800" dirty="0" err="1"/>
              <a:t>www.cnet.com</a:t>
            </a:r>
            <a:r>
              <a:rPr lang="en-US" sz="800" dirty="0"/>
              <a:t>/home/internet/</a:t>
            </a:r>
            <a:r>
              <a:rPr lang="en-US" sz="800" dirty="0" err="1"/>
              <a:t>starlink</a:t>
            </a:r>
            <a:r>
              <a:rPr lang="en-US" sz="800" dirty="0"/>
              <a:t>-satellite-internet-explained/</a:t>
            </a:r>
          </a:p>
        </p:txBody>
      </p:sp>
    </p:spTree>
    <p:extLst>
      <p:ext uri="{BB962C8B-B14F-4D97-AF65-F5344CB8AC3E}">
        <p14:creationId xmlns:p14="http://schemas.microsoft.com/office/powerpoint/2010/main" val="400872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33100"/>
            <a:ext cx="10061002" cy="914400"/>
          </a:xfrm>
        </p:spPr>
        <p:txBody>
          <a:bodyPr/>
          <a:lstStyle/>
          <a:p>
            <a:r>
              <a:rPr lang="en-US" sz="3200" dirty="0">
                <a:solidFill>
                  <a:schemeClr val="accent1"/>
                </a:solidFill>
                <a:latin typeface="Comic Sans MS" panose="030F0902030302020204" pitchFamily="66" charset="0"/>
              </a:rPr>
              <a:t>Campus Network</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41</a:t>
            </a:fld>
            <a:endParaRPr lang="en-US" altLang="x-none" sz="1600" dirty="0">
              <a:latin typeface="Tahoma" charset="0"/>
            </a:endParaRPr>
          </a:p>
        </p:txBody>
      </p:sp>
      <p:sp>
        <p:nvSpPr>
          <p:cNvPr id="9" name="Slide Number Placeholder 5">
            <a:extLst>
              <a:ext uri="{FF2B5EF4-FFF2-40B4-BE49-F238E27FC236}">
                <a16:creationId xmlns:a16="http://schemas.microsoft.com/office/drawing/2014/main" id="{4E405D62-D303-974D-BBB2-C8571A0E245E}"/>
              </a:ext>
            </a:extLst>
          </p:cNvPr>
          <p:cNvSpPr txBox="1">
            <a:spLocks/>
          </p:cNvSpPr>
          <p:nvPr/>
        </p:nvSpPr>
        <p:spPr>
          <a:xfrm>
            <a:off x="8000874" y="6039465"/>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fld id="{BE211381-3747-B44D-AD44-CADC0D9C08D8}" type="slidenum">
              <a:rPr lang="en-US" altLang="x-none" sz="1200" smtClean="0">
                <a:latin typeface="Comic Sans MS" panose="030F0902030302020204" pitchFamily="66" charset="0"/>
              </a:rPr>
              <a:pPr/>
              <a:t>41</a:t>
            </a:fld>
            <a:endParaRPr lang="en-US" altLang="x-none" sz="1200">
              <a:latin typeface="Comic Sans MS" panose="030F0902030302020204" pitchFamily="66" charset="0"/>
            </a:endParaRPr>
          </a:p>
        </p:txBody>
      </p:sp>
      <p:sp>
        <p:nvSpPr>
          <p:cNvPr id="10" name="Rounded Rectangle 9">
            <a:extLst>
              <a:ext uri="{FF2B5EF4-FFF2-40B4-BE49-F238E27FC236}">
                <a16:creationId xmlns:a16="http://schemas.microsoft.com/office/drawing/2014/main" id="{651DCF33-E16C-3645-BB2D-C15B4F8D5E02}"/>
              </a:ext>
            </a:extLst>
          </p:cNvPr>
          <p:cNvSpPr>
            <a:spLocks noChangeArrowheads="1"/>
          </p:cNvSpPr>
          <p:nvPr/>
        </p:nvSpPr>
        <p:spPr bwMode="auto">
          <a:xfrm>
            <a:off x="5698999" y="4861540"/>
            <a:ext cx="2530475" cy="1454150"/>
          </a:xfrm>
          <a:prstGeom prst="roundRect">
            <a:avLst>
              <a:gd name="adj" fmla="val 11866"/>
            </a:avLst>
          </a:prstGeom>
          <a:gradFill rotWithShape="1">
            <a:gsLst>
              <a:gs pos="0">
                <a:srgbClr val="EAF6FB"/>
              </a:gs>
              <a:gs pos="64999">
                <a:srgbClr val="CAE8F4"/>
              </a:gs>
              <a:gs pos="100000">
                <a:srgbClr val="B4DFF0"/>
              </a:gs>
            </a:gsLst>
            <a:lin ang="5400000" scaled="1"/>
          </a:gradFill>
          <a:ln w="9525">
            <a:solidFill>
              <a:srgbClr val="6A9DAE"/>
            </a:solidFill>
            <a:prstDash val="dash"/>
            <a:round/>
            <a:headEnd/>
            <a:tailEnd/>
          </a:ln>
          <a:effectLst>
            <a:outerShdw blurRad="40000" dist="20000" dir="5400000" rotWithShape="0">
              <a:srgbClr val="000000">
                <a:alpha val="37999"/>
              </a:srgbClr>
            </a:outerShdw>
          </a:effectLst>
        </p:spPr>
        <p:txBody>
          <a:bodyPr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sz="1400">
              <a:latin typeface="Comic Sans MS" panose="030F0902030302020204" pitchFamily="66" charset="0"/>
            </a:endParaRPr>
          </a:p>
        </p:txBody>
      </p:sp>
      <p:sp>
        <p:nvSpPr>
          <p:cNvPr id="11" name="Line 182">
            <a:extLst>
              <a:ext uri="{FF2B5EF4-FFF2-40B4-BE49-F238E27FC236}">
                <a16:creationId xmlns:a16="http://schemas.microsoft.com/office/drawing/2014/main" id="{49F220DF-1EA3-1746-8D00-9BB97B8AD3C3}"/>
              </a:ext>
            </a:extLst>
          </p:cNvPr>
          <p:cNvSpPr>
            <a:spLocks noChangeShapeType="1"/>
          </p:cNvSpPr>
          <p:nvPr/>
        </p:nvSpPr>
        <p:spPr bwMode="auto">
          <a:xfrm>
            <a:off x="6875337" y="4563090"/>
            <a:ext cx="1905000" cy="7016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sp>
        <p:nvSpPr>
          <p:cNvPr id="12" name="Rounded Rectangle 11">
            <a:extLst>
              <a:ext uri="{FF2B5EF4-FFF2-40B4-BE49-F238E27FC236}">
                <a16:creationId xmlns:a16="http://schemas.microsoft.com/office/drawing/2014/main" id="{05F8EC85-1E5E-3F4F-BB17-D86AF46CA0E2}"/>
              </a:ext>
            </a:extLst>
          </p:cNvPr>
          <p:cNvSpPr>
            <a:spLocks noChangeArrowheads="1"/>
          </p:cNvSpPr>
          <p:nvPr/>
        </p:nvSpPr>
        <p:spPr bwMode="auto">
          <a:xfrm>
            <a:off x="1395287" y="4880590"/>
            <a:ext cx="2189162" cy="1452563"/>
          </a:xfrm>
          <a:prstGeom prst="roundRect">
            <a:avLst>
              <a:gd name="adj" fmla="val 11866"/>
            </a:avLst>
          </a:prstGeom>
          <a:gradFill rotWithShape="1">
            <a:gsLst>
              <a:gs pos="0">
                <a:srgbClr val="EAF6FB"/>
              </a:gs>
              <a:gs pos="64999">
                <a:srgbClr val="CAE8F4"/>
              </a:gs>
              <a:gs pos="100000">
                <a:srgbClr val="B4DFF0"/>
              </a:gs>
            </a:gsLst>
            <a:lin ang="5400000" scaled="1"/>
          </a:gradFill>
          <a:ln w="9525">
            <a:solidFill>
              <a:srgbClr val="6A9DAE"/>
            </a:solidFill>
            <a:prstDash val="dash"/>
            <a:round/>
            <a:headEnd/>
            <a:tailEnd/>
          </a:ln>
          <a:effectLst>
            <a:outerShdw blurRad="40000" dist="20000" dir="5400000" rotWithShape="0">
              <a:srgbClr val="000000">
                <a:alpha val="37999"/>
              </a:srgbClr>
            </a:outerShdw>
          </a:effectLst>
        </p:spPr>
        <p:txBody>
          <a:bodyPr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sz="1400">
              <a:latin typeface="Comic Sans MS" panose="030F0902030302020204" pitchFamily="66" charset="0"/>
            </a:endParaRPr>
          </a:p>
        </p:txBody>
      </p:sp>
      <p:sp>
        <p:nvSpPr>
          <p:cNvPr id="13" name="Rectangle 183">
            <a:extLst>
              <a:ext uri="{FF2B5EF4-FFF2-40B4-BE49-F238E27FC236}">
                <a16:creationId xmlns:a16="http://schemas.microsoft.com/office/drawing/2014/main" id="{DF0176E5-574E-5A47-9A60-0B6ECDD3C004}"/>
              </a:ext>
            </a:extLst>
          </p:cNvPr>
          <p:cNvSpPr>
            <a:spLocks noChangeArrowheads="1"/>
          </p:cNvSpPr>
          <p:nvPr/>
        </p:nvSpPr>
        <p:spPr bwMode="auto">
          <a:xfrm>
            <a:off x="3647949" y="4812328"/>
            <a:ext cx="70485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Comic Sans MS" panose="030F0902030302020204" pitchFamily="66" charset="0"/>
                <a:ea typeface="ＭＳ Ｐゴシック" charset="0"/>
                <a:cs typeface="ＭＳ Ｐゴシック" charset="0"/>
              </a:rPr>
              <a:t>tier-1</a:t>
            </a:r>
          </a:p>
        </p:txBody>
      </p:sp>
      <p:sp>
        <p:nvSpPr>
          <p:cNvPr id="14" name="Line 15">
            <a:extLst>
              <a:ext uri="{FF2B5EF4-FFF2-40B4-BE49-F238E27FC236}">
                <a16:creationId xmlns:a16="http://schemas.microsoft.com/office/drawing/2014/main" id="{2412FCEE-BA71-BF41-9B9A-7724BA6AAD99}"/>
              </a:ext>
            </a:extLst>
          </p:cNvPr>
          <p:cNvSpPr>
            <a:spLocks noChangeShapeType="1"/>
          </p:cNvSpPr>
          <p:nvPr/>
        </p:nvSpPr>
        <p:spPr bwMode="auto">
          <a:xfrm flipH="1">
            <a:off x="1925512" y="2840653"/>
            <a:ext cx="847725" cy="973137"/>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lIns="73025" tIns="36512" rIns="73025" bIns="36512"/>
          <a:lstStyle/>
          <a:p>
            <a:pPr>
              <a:defRPr/>
            </a:pPr>
            <a:endParaRPr lang="en-US" sz="1400">
              <a:latin typeface="Comic Sans MS" panose="030F0902030302020204" pitchFamily="66" charset="0"/>
              <a:ea typeface="ＭＳ Ｐゴシック" charset="0"/>
              <a:cs typeface="ＭＳ Ｐゴシック" charset="0"/>
            </a:endParaRPr>
          </a:p>
        </p:txBody>
      </p:sp>
      <p:sp>
        <p:nvSpPr>
          <p:cNvPr id="15" name="Line 90">
            <a:extLst>
              <a:ext uri="{FF2B5EF4-FFF2-40B4-BE49-F238E27FC236}">
                <a16:creationId xmlns:a16="http://schemas.microsoft.com/office/drawing/2014/main" id="{F00186DE-1520-4945-85BD-F385242F878A}"/>
              </a:ext>
            </a:extLst>
          </p:cNvPr>
          <p:cNvSpPr>
            <a:spLocks noChangeShapeType="1"/>
          </p:cNvSpPr>
          <p:nvPr/>
        </p:nvSpPr>
        <p:spPr bwMode="auto">
          <a:xfrm>
            <a:off x="3011362" y="2759690"/>
            <a:ext cx="4762" cy="2327275"/>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lIns="73025" tIns="36512" rIns="73025" bIns="36512"/>
          <a:lstStyle/>
          <a:p>
            <a:pPr>
              <a:defRPr/>
            </a:pPr>
            <a:endParaRPr lang="en-US" sz="1400">
              <a:latin typeface="Comic Sans MS" panose="030F0902030302020204" pitchFamily="66" charset="0"/>
              <a:ea typeface="ＭＳ Ｐゴシック" charset="0"/>
              <a:cs typeface="ＭＳ Ｐゴシック" charset="0"/>
            </a:endParaRPr>
          </a:p>
        </p:txBody>
      </p:sp>
      <p:sp>
        <p:nvSpPr>
          <p:cNvPr id="16" name="Line 90">
            <a:extLst>
              <a:ext uri="{FF2B5EF4-FFF2-40B4-BE49-F238E27FC236}">
                <a16:creationId xmlns:a16="http://schemas.microsoft.com/office/drawing/2014/main" id="{81EA746E-6C8C-8549-A85F-CEE109671A0A}"/>
              </a:ext>
            </a:extLst>
          </p:cNvPr>
          <p:cNvSpPr>
            <a:spLocks noChangeShapeType="1"/>
          </p:cNvSpPr>
          <p:nvPr/>
        </p:nvSpPr>
        <p:spPr bwMode="auto">
          <a:xfrm flipH="1">
            <a:off x="1911224" y="4037628"/>
            <a:ext cx="14288" cy="163671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lIns="73025" tIns="36512" rIns="73025" bIns="36512"/>
          <a:lstStyle/>
          <a:p>
            <a:pPr>
              <a:defRPr/>
            </a:pPr>
            <a:endParaRPr lang="en-US" sz="1400">
              <a:latin typeface="Comic Sans MS" panose="030F0902030302020204" pitchFamily="66" charset="0"/>
              <a:ea typeface="ＭＳ Ｐゴシック" charset="0"/>
              <a:cs typeface="ＭＳ Ｐゴシック" charset="0"/>
            </a:endParaRPr>
          </a:p>
        </p:txBody>
      </p:sp>
      <p:sp>
        <p:nvSpPr>
          <p:cNvPr id="17" name="Line 90">
            <a:extLst>
              <a:ext uri="{FF2B5EF4-FFF2-40B4-BE49-F238E27FC236}">
                <a16:creationId xmlns:a16="http://schemas.microsoft.com/office/drawing/2014/main" id="{B3AC93D4-95C6-2D42-B739-A7534B6CE916}"/>
              </a:ext>
            </a:extLst>
          </p:cNvPr>
          <p:cNvSpPr>
            <a:spLocks noChangeShapeType="1"/>
          </p:cNvSpPr>
          <p:nvPr/>
        </p:nvSpPr>
        <p:spPr bwMode="auto">
          <a:xfrm>
            <a:off x="4611562" y="2219940"/>
            <a:ext cx="4762" cy="2327275"/>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lIns="73025" tIns="36512" rIns="73025" bIns="36512"/>
          <a:lstStyle/>
          <a:p>
            <a:pPr>
              <a:defRPr/>
            </a:pPr>
            <a:endParaRPr lang="en-US" sz="1400">
              <a:latin typeface="Comic Sans MS" panose="030F0902030302020204" pitchFamily="66" charset="0"/>
              <a:ea typeface="ＭＳ Ｐゴシック" charset="0"/>
              <a:cs typeface="ＭＳ Ｐゴシック" charset="0"/>
            </a:endParaRPr>
          </a:p>
        </p:txBody>
      </p:sp>
      <p:sp>
        <p:nvSpPr>
          <p:cNvPr id="18" name="Line 55">
            <a:extLst>
              <a:ext uri="{FF2B5EF4-FFF2-40B4-BE49-F238E27FC236}">
                <a16:creationId xmlns:a16="http://schemas.microsoft.com/office/drawing/2014/main" id="{056CBFB2-1CF2-EA4E-9B32-695124F531FF}"/>
              </a:ext>
            </a:extLst>
          </p:cNvPr>
          <p:cNvSpPr>
            <a:spLocks noChangeShapeType="1"/>
          </p:cNvSpPr>
          <p:nvPr/>
        </p:nvSpPr>
        <p:spPr bwMode="auto">
          <a:xfrm flipH="1">
            <a:off x="7686549" y="1208703"/>
            <a:ext cx="617538" cy="27305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sp>
        <p:nvSpPr>
          <p:cNvPr id="19" name="Line 55">
            <a:extLst>
              <a:ext uri="{FF2B5EF4-FFF2-40B4-BE49-F238E27FC236}">
                <a16:creationId xmlns:a16="http://schemas.microsoft.com/office/drawing/2014/main" id="{DCB97848-4123-B74A-A3D3-6AF7C8569D48}"/>
              </a:ext>
            </a:extLst>
          </p:cNvPr>
          <p:cNvSpPr>
            <a:spLocks noChangeShapeType="1"/>
          </p:cNvSpPr>
          <p:nvPr/>
        </p:nvSpPr>
        <p:spPr bwMode="auto">
          <a:xfrm flipH="1">
            <a:off x="6710237" y="1578590"/>
            <a:ext cx="627062" cy="319088"/>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pic>
        <p:nvPicPr>
          <p:cNvPr id="20" name="Picture 27">
            <a:extLst>
              <a:ext uri="{FF2B5EF4-FFF2-40B4-BE49-F238E27FC236}">
                <a16:creationId xmlns:a16="http://schemas.microsoft.com/office/drawing/2014/main" id="{B6A4B81A-C02B-494D-81B9-2715106810EB}"/>
              </a:ext>
            </a:extLst>
          </p:cNvPr>
          <p:cNvPicPr>
            <a:picLocks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086474" y="1292840"/>
            <a:ext cx="6921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ounded Rectangle 20">
            <a:extLst>
              <a:ext uri="{FF2B5EF4-FFF2-40B4-BE49-F238E27FC236}">
                <a16:creationId xmlns:a16="http://schemas.microsoft.com/office/drawing/2014/main" id="{058A409B-BC29-AB44-A7D4-F46BC96312E3}"/>
              </a:ext>
            </a:extLst>
          </p:cNvPr>
          <p:cNvSpPr>
            <a:spLocks noChangeArrowheads="1"/>
          </p:cNvSpPr>
          <p:nvPr/>
        </p:nvSpPr>
        <p:spPr bwMode="auto">
          <a:xfrm>
            <a:off x="3716212" y="4852015"/>
            <a:ext cx="1831975" cy="1452563"/>
          </a:xfrm>
          <a:prstGeom prst="roundRect">
            <a:avLst>
              <a:gd name="adj" fmla="val 11866"/>
            </a:avLst>
          </a:prstGeom>
          <a:gradFill rotWithShape="1">
            <a:gsLst>
              <a:gs pos="0">
                <a:srgbClr val="EAF6FB"/>
              </a:gs>
              <a:gs pos="64999">
                <a:srgbClr val="CAE8F4"/>
              </a:gs>
              <a:gs pos="100000">
                <a:srgbClr val="B4DFF0"/>
              </a:gs>
            </a:gsLst>
            <a:lin ang="5400000" scaled="1"/>
          </a:gradFill>
          <a:ln w="9525">
            <a:solidFill>
              <a:srgbClr val="6A9DAE"/>
            </a:solidFill>
            <a:prstDash val="dash"/>
            <a:round/>
            <a:headEnd/>
            <a:tailEnd/>
          </a:ln>
          <a:effectLst>
            <a:outerShdw blurRad="40000" dist="20000" dir="5400000" rotWithShape="0">
              <a:srgbClr val="000000">
                <a:alpha val="37999"/>
              </a:srgbClr>
            </a:outerShdw>
          </a:effectLst>
        </p:spPr>
        <p:txBody>
          <a:bodyPr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sz="1400">
              <a:latin typeface="Comic Sans MS" panose="030F0902030302020204" pitchFamily="66" charset="0"/>
            </a:endParaRPr>
          </a:p>
        </p:txBody>
      </p:sp>
      <p:sp>
        <p:nvSpPr>
          <p:cNvPr id="22" name="Line 182">
            <a:extLst>
              <a:ext uri="{FF2B5EF4-FFF2-40B4-BE49-F238E27FC236}">
                <a16:creationId xmlns:a16="http://schemas.microsoft.com/office/drawing/2014/main" id="{FC4BA942-744F-864C-82B5-81D6BFB500CD}"/>
              </a:ext>
            </a:extLst>
          </p:cNvPr>
          <p:cNvSpPr>
            <a:spLocks noChangeShapeType="1"/>
          </p:cNvSpPr>
          <p:nvPr/>
        </p:nvSpPr>
        <p:spPr bwMode="auto">
          <a:xfrm>
            <a:off x="6789612" y="4672628"/>
            <a:ext cx="576262" cy="43180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sp>
        <p:nvSpPr>
          <p:cNvPr id="23" name="Line 85">
            <a:extLst>
              <a:ext uri="{FF2B5EF4-FFF2-40B4-BE49-F238E27FC236}">
                <a16:creationId xmlns:a16="http://schemas.microsoft.com/office/drawing/2014/main" id="{45F87FD6-2AB3-8048-90E9-8EE31EF59B39}"/>
              </a:ext>
            </a:extLst>
          </p:cNvPr>
          <p:cNvSpPr>
            <a:spLocks noChangeShapeType="1"/>
          </p:cNvSpPr>
          <p:nvPr/>
        </p:nvSpPr>
        <p:spPr bwMode="auto">
          <a:xfrm flipH="1">
            <a:off x="6205412" y="4666278"/>
            <a:ext cx="423862" cy="44291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sp>
        <p:nvSpPr>
          <p:cNvPr id="24" name="AutoShape 78">
            <a:extLst>
              <a:ext uri="{FF2B5EF4-FFF2-40B4-BE49-F238E27FC236}">
                <a16:creationId xmlns:a16="http://schemas.microsoft.com/office/drawing/2014/main" id="{433C1DE2-B951-2347-963F-7926F742026D}"/>
              </a:ext>
            </a:extLst>
          </p:cNvPr>
          <p:cNvSpPr>
            <a:spLocks noChangeArrowheads="1"/>
          </p:cNvSpPr>
          <p:nvPr/>
        </p:nvSpPr>
        <p:spPr bwMode="auto">
          <a:xfrm>
            <a:off x="7226174" y="5037753"/>
            <a:ext cx="727075" cy="762000"/>
          </a:xfrm>
          <a:prstGeom prst="roundRect">
            <a:avLst>
              <a:gd name="adj" fmla="val 16667"/>
            </a:avLst>
          </a:prstGeom>
          <a:solidFill>
            <a:srgbClr val="FF6600"/>
          </a:solidFill>
          <a:ln w="9525">
            <a:solidFill>
              <a:srgbClr val="000000"/>
            </a:solidFill>
            <a:prstDash val="dash"/>
            <a:round/>
            <a:headEnd/>
            <a:tailEnd/>
          </a:ln>
        </p:spPr>
        <p:txBody>
          <a:bodyPr wrap="none" anchor="ctr"/>
          <a:lstStyle/>
          <a:p>
            <a:pPr algn="l" eaLnBrk="1" fontAlgn="auto" hangingPunct="1">
              <a:spcBef>
                <a:spcPct val="5000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sp>
        <p:nvSpPr>
          <p:cNvPr id="25" name="AutoShape 117">
            <a:extLst>
              <a:ext uri="{FF2B5EF4-FFF2-40B4-BE49-F238E27FC236}">
                <a16:creationId xmlns:a16="http://schemas.microsoft.com/office/drawing/2014/main" id="{D986810D-331C-1342-A5CE-8ED99D6E49BC}"/>
              </a:ext>
            </a:extLst>
          </p:cNvPr>
          <p:cNvSpPr>
            <a:spLocks noChangeArrowheads="1"/>
          </p:cNvSpPr>
          <p:nvPr/>
        </p:nvSpPr>
        <p:spPr bwMode="auto">
          <a:xfrm>
            <a:off x="5900612" y="5037753"/>
            <a:ext cx="809625" cy="762000"/>
          </a:xfrm>
          <a:prstGeom prst="roundRect">
            <a:avLst>
              <a:gd name="adj" fmla="val 16667"/>
            </a:avLst>
          </a:prstGeom>
          <a:solidFill>
            <a:srgbClr val="586CFE"/>
          </a:solidFill>
          <a:ln w="9525">
            <a:solidFill>
              <a:srgbClr val="000000"/>
            </a:solidFill>
            <a:prstDash val="dash"/>
            <a:round/>
            <a:headEnd/>
            <a:tailEnd/>
          </a:ln>
        </p:spPr>
        <p:txBody>
          <a:bodyPr wrap="none" anchor="ctr"/>
          <a:lstStyle/>
          <a:p>
            <a:pPr algn="l" eaLnBrk="1" fontAlgn="auto" hangingPunct="1">
              <a:spcBef>
                <a:spcPct val="5000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sp>
        <p:nvSpPr>
          <p:cNvPr id="26" name="Cloud">
            <a:extLst>
              <a:ext uri="{FF2B5EF4-FFF2-40B4-BE49-F238E27FC236}">
                <a16:creationId xmlns:a16="http://schemas.microsoft.com/office/drawing/2014/main" id="{87AB4886-8D71-024B-B898-22FF1403B566}"/>
              </a:ext>
            </a:extLst>
          </p:cNvPr>
          <p:cNvSpPr>
            <a:spLocks noChangeAspect="1" noEditPoints="1" noChangeArrowheads="1"/>
          </p:cNvSpPr>
          <p:nvPr/>
        </p:nvSpPr>
        <p:spPr bwMode="auto">
          <a:xfrm>
            <a:off x="8107236" y="927715"/>
            <a:ext cx="2114125" cy="914400"/>
          </a:xfrm>
          <a:custGeom>
            <a:avLst/>
            <a:gdLst>
              <a:gd name="T0" fmla="*/ 566943 w 21600"/>
              <a:gd name="T1" fmla="*/ 19354800 h 21600"/>
              <a:gd name="T2" fmla="*/ 91385470 w 21600"/>
              <a:gd name="T3" fmla="*/ 38668367 h 21600"/>
              <a:gd name="T4" fmla="*/ 182618589 w 21600"/>
              <a:gd name="T5" fmla="*/ 19354800 h 21600"/>
              <a:gd name="T6" fmla="*/ 91385470 w 21600"/>
              <a:gd name="T7" fmla="*/ 2213271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83A2CF"/>
          </a:solidFill>
          <a:ln w="9525">
            <a:solidFill>
              <a:srgbClr val="000000"/>
            </a:solidFill>
            <a:miter lim="800000"/>
            <a:headEnd/>
            <a:tailEnd/>
          </a:ln>
          <a:effectLst>
            <a:outerShdw blurRad="63500" dist="107763" dir="2700000" algn="ctr" rotWithShape="0">
              <a:srgbClr val="000000">
                <a:alpha val="74997"/>
              </a:srgbClr>
            </a:outerShdw>
          </a:effectLst>
        </p:spPr>
        <p:txBody>
          <a:bodyPr/>
          <a:lstStyle/>
          <a:p>
            <a:pPr defTabSz="814388" eaLnBrk="1" fontAlgn="auto" hangingPunct="1">
              <a:spcBef>
                <a:spcPts val="0"/>
              </a:spcBef>
              <a:spcAft>
                <a:spcPts val="0"/>
              </a:spcAft>
              <a:defRPr/>
            </a:pPr>
            <a:r>
              <a:rPr lang="en-US" altLang="zh-CN" sz="2200" kern="0" dirty="0">
                <a:latin typeface="Comic Sans MS" panose="030F0902030302020204" pitchFamily="66" charset="0"/>
                <a:ea typeface="宋体" charset="0"/>
                <a:cs typeface="宋体" charset="0"/>
              </a:rPr>
              <a:t>Internet</a:t>
            </a:r>
          </a:p>
        </p:txBody>
      </p:sp>
      <p:sp>
        <p:nvSpPr>
          <p:cNvPr id="27" name="Text Box 26">
            <a:extLst>
              <a:ext uri="{FF2B5EF4-FFF2-40B4-BE49-F238E27FC236}">
                <a16:creationId xmlns:a16="http://schemas.microsoft.com/office/drawing/2014/main" id="{1C6E9BBB-2238-7A46-AA21-2D6E35B7F6F2}"/>
              </a:ext>
            </a:extLst>
          </p:cNvPr>
          <p:cNvSpPr txBox="1">
            <a:spLocks noChangeArrowheads="1"/>
          </p:cNvSpPr>
          <p:nvPr/>
        </p:nvSpPr>
        <p:spPr bwMode="auto">
          <a:xfrm>
            <a:off x="6672137" y="1300778"/>
            <a:ext cx="638175" cy="28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73025" tIns="36512" rIns="73025" bIns="36512">
            <a:spAutoFit/>
          </a:bodyPr>
          <a:lstStyle>
            <a:lvl1pPr>
              <a:defRPr sz="2400" u="sng">
                <a:solidFill>
                  <a:schemeClr val="tx1"/>
                </a:solidFill>
                <a:latin typeface="Arial" charset="0"/>
                <a:ea typeface="ＭＳ Ｐゴシック" charset="0"/>
              </a:defRPr>
            </a:lvl1pPr>
            <a:lvl2pPr marL="742950" indent="-285750">
              <a:defRPr sz="2400" u="sng">
                <a:solidFill>
                  <a:schemeClr val="tx1"/>
                </a:solidFill>
                <a:latin typeface="Arial" charset="0"/>
                <a:ea typeface="ＭＳ Ｐゴシック" charset="0"/>
              </a:defRPr>
            </a:lvl2pPr>
            <a:lvl3pPr marL="1143000" indent="-228600">
              <a:defRPr sz="2400" u="sng">
                <a:solidFill>
                  <a:schemeClr val="tx1"/>
                </a:solidFill>
                <a:latin typeface="Arial" charset="0"/>
                <a:ea typeface="ＭＳ Ｐゴシック" charset="0"/>
              </a:defRPr>
            </a:lvl3pPr>
            <a:lvl4pPr marL="1600200" indent="-228600">
              <a:defRPr sz="2400" u="sng">
                <a:solidFill>
                  <a:schemeClr val="tx1"/>
                </a:solidFill>
                <a:latin typeface="Arial" charset="0"/>
                <a:ea typeface="ＭＳ Ｐゴシック" charset="0"/>
              </a:defRPr>
            </a:lvl4pPr>
            <a:lvl5pPr marL="2057400" indent="-228600">
              <a:defRPr sz="2400" u="sng">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9pPr>
          </a:lstStyle>
          <a:p>
            <a:pPr algn="l" eaLnBrk="1" fontAlgn="auto" hangingPunct="1">
              <a:spcBef>
                <a:spcPct val="50000"/>
              </a:spcBef>
              <a:spcAft>
                <a:spcPts val="0"/>
              </a:spcAft>
              <a:defRPr/>
            </a:pPr>
            <a:r>
              <a:rPr lang="en-US" sz="1400" b="1" u="none" kern="0" dirty="0">
                <a:latin typeface="Comic Sans MS" panose="030F0902030302020204" pitchFamily="66" charset="0"/>
                <a:cs typeface="ＭＳ Ｐゴシック" charset="0"/>
              </a:rPr>
              <a:t>CE</a:t>
            </a:r>
          </a:p>
        </p:txBody>
      </p:sp>
      <p:sp>
        <p:nvSpPr>
          <p:cNvPr id="28" name="Line 57">
            <a:extLst>
              <a:ext uri="{FF2B5EF4-FFF2-40B4-BE49-F238E27FC236}">
                <a16:creationId xmlns:a16="http://schemas.microsoft.com/office/drawing/2014/main" id="{C2CD1343-BE54-2A48-A0D5-D7BE7CD221C5}"/>
              </a:ext>
            </a:extLst>
          </p:cNvPr>
          <p:cNvSpPr>
            <a:spLocks noChangeShapeType="1"/>
          </p:cNvSpPr>
          <p:nvPr/>
        </p:nvSpPr>
        <p:spPr bwMode="auto">
          <a:xfrm flipH="1">
            <a:off x="6702299" y="2305665"/>
            <a:ext cx="0" cy="287338"/>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sp>
        <p:nvSpPr>
          <p:cNvPr id="29" name="Line 87">
            <a:extLst>
              <a:ext uri="{FF2B5EF4-FFF2-40B4-BE49-F238E27FC236}">
                <a16:creationId xmlns:a16="http://schemas.microsoft.com/office/drawing/2014/main" id="{1EF8728C-8972-C745-A153-B1FBC10E8DFB}"/>
              </a:ext>
            </a:extLst>
          </p:cNvPr>
          <p:cNvSpPr>
            <a:spLocks noChangeShapeType="1"/>
          </p:cNvSpPr>
          <p:nvPr/>
        </p:nvSpPr>
        <p:spPr bwMode="auto">
          <a:xfrm>
            <a:off x="4954462" y="1991340"/>
            <a:ext cx="1682750" cy="79692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sp>
        <p:nvSpPr>
          <p:cNvPr id="30" name="Rectangle 183">
            <a:extLst>
              <a:ext uri="{FF2B5EF4-FFF2-40B4-BE49-F238E27FC236}">
                <a16:creationId xmlns:a16="http://schemas.microsoft.com/office/drawing/2014/main" id="{9C93B7D5-094A-F14A-9D25-983258A4C197}"/>
              </a:ext>
            </a:extLst>
          </p:cNvPr>
          <p:cNvSpPr>
            <a:spLocks noChangeArrowheads="1"/>
          </p:cNvSpPr>
          <p:nvPr/>
        </p:nvSpPr>
        <p:spPr bwMode="auto">
          <a:xfrm>
            <a:off x="6714999" y="6014065"/>
            <a:ext cx="93503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Comic Sans MS" panose="030F0902030302020204" pitchFamily="66" charset="0"/>
                <a:ea typeface="ＭＳ Ｐゴシック" charset="0"/>
                <a:cs typeface="ＭＳ Ｐゴシック" charset="0"/>
              </a:rPr>
              <a:t>Tier-1</a:t>
            </a:r>
          </a:p>
        </p:txBody>
      </p:sp>
      <p:sp>
        <p:nvSpPr>
          <p:cNvPr id="31" name="Line 187">
            <a:extLst>
              <a:ext uri="{FF2B5EF4-FFF2-40B4-BE49-F238E27FC236}">
                <a16:creationId xmlns:a16="http://schemas.microsoft.com/office/drawing/2014/main" id="{07001C52-0743-5E49-9DD0-A7661EF36550}"/>
              </a:ext>
            </a:extLst>
          </p:cNvPr>
          <p:cNvSpPr>
            <a:spLocks noChangeShapeType="1"/>
          </p:cNvSpPr>
          <p:nvPr/>
        </p:nvSpPr>
        <p:spPr bwMode="auto">
          <a:xfrm flipH="1">
            <a:off x="4067049" y="4642465"/>
            <a:ext cx="409575" cy="509588"/>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sp>
        <p:nvSpPr>
          <p:cNvPr id="32" name="Line 188">
            <a:extLst>
              <a:ext uri="{FF2B5EF4-FFF2-40B4-BE49-F238E27FC236}">
                <a16:creationId xmlns:a16="http://schemas.microsoft.com/office/drawing/2014/main" id="{45FFCC0E-9339-F048-9A41-214CD2FB22F2}"/>
              </a:ext>
            </a:extLst>
          </p:cNvPr>
          <p:cNvSpPr>
            <a:spLocks noChangeShapeType="1"/>
          </p:cNvSpPr>
          <p:nvPr/>
        </p:nvSpPr>
        <p:spPr bwMode="auto">
          <a:xfrm>
            <a:off x="4619499" y="4642465"/>
            <a:ext cx="417513" cy="509588"/>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sp>
        <p:nvSpPr>
          <p:cNvPr id="33" name="Rectangle 189">
            <a:extLst>
              <a:ext uri="{FF2B5EF4-FFF2-40B4-BE49-F238E27FC236}">
                <a16:creationId xmlns:a16="http://schemas.microsoft.com/office/drawing/2014/main" id="{E6B729BE-EF3F-8D4B-A2F6-E31C93D0DC40}"/>
              </a:ext>
            </a:extLst>
          </p:cNvPr>
          <p:cNvSpPr>
            <a:spLocks noChangeArrowheads="1"/>
          </p:cNvSpPr>
          <p:nvPr/>
        </p:nvSpPr>
        <p:spPr bwMode="auto">
          <a:xfrm>
            <a:off x="7092824" y="1846878"/>
            <a:ext cx="187325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a:latin typeface="Comic Sans MS" panose="030F0902030302020204" pitchFamily="66" charset="0"/>
                <a:ea typeface="宋体" charset="0"/>
                <a:cs typeface="宋体" charset="0"/>
              </a:rPr>
              <a:t>F1 (Firewall)</a:t>
            </a:r>
          </a:p>
        </p:txBody>
      </p:sp>
      <p:sp>
        <p:nvSpPr>
          <p:cNvPr id="34" name="Rectangle 190">
            <a:extLst>
              <a:ext uri="{FF2B5EF4-FFF2-40B4-BE49-F238E27FC236}">
                <a16:creationId xmlns:a16="http://schemas.microsoft.com/office/drawing/2014/main" id="{23C30BDB-C082-754A-923C-347A1D0D9C3E}"/>
              </a:ext>
            </a:extLst>
          </p:cNvPr>
          <p:cNvSpPr>
            <a:spLocks noChangeArrowheads="1"/>
          </p:cNvSpPr>
          <p:nvPr/>
        </p:nvSpPr>
        <p:spPr bwMode="auto">
          <a:xfrm>
            <a:off x="7110287" y="2470765"/>
            <a:ext cx="9350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a:latin typeface="Comic Sans MS" panose="030F0902030302020204" pitchFamily="66" charset="0"/>
                <a:ea typeface="宋体" charset="0"/>
                <a:cs typeface="宋体" charset="0"/>
              </a:rPr>
              <a:t>S1</a:t>
            </a:r>
          </a:p>
        </p:txBody>
      </p:sp>
      <p:sp>
        <p:nvSpPr>
          <p:cNvPr id="35" name="Rectangle 191">
            <a:extLst>
              <a:ext uri="{FF2B5EF4-FFF2-40B4-BE49-F238E27FC236}">
                <a16:creationId xmlns:a16="http://schemas.microsoft.com/office/drawing/2014/main" id="{D3FE1D44-BC9E-9C4C-90C3-14DD12A881C3}"/>
              </a:ext>
            </a:extLst>
          </p:cNvPr>
          <p:cNvSpPr>
            <a:spLocks noChangeArrowheads="1"/>
          </p:cNvSpPr>
          <p:nvPr/>
        </p:nvSpPr>
        <p:spPr bwMode="auto">
          <a:xfrm>
            <a:off x="7126162" y="3116878"/>
            <a:ext cx="2087562" cy="296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Comic Sans MS" panose="030F0902030302020204" pitchFamily="66" charset="0"/>
                <a:ea typeface="宋体" charset="0"/>
                <a:cs typeface="宋体" charset="0"/>
              </a:rPr>
              <a:t>LB1 (Load balancer)</a:t>
            </a:r>
          </a:p>
        </p:txBody>
      </p:sp>
      <p:sp>
        <p:nvSpPr>
          <p:cNvPr id="36" name="Rectangle 192">
            <a:extLst>
              <a:ext uri="{FF2B5EF4-FFF2-40B4-BE49-F238E27FC236}">
                <a16:creationId xmlns:a16="http://schemas.microsoft.com/office/drawing/2014/main" id="{17F6A765-5808-CA45-B1D1-555D133981E4}"/>
              </a:ext>
            </a:extLst>
          </p:cNvPr>
          <p:cNvSpPr>
            <a:spLocks noChangeArrowheads="1"/>
          </p:cNvSpPr>
          <p:nvPr/>
        </p:nvSpPr>
        <p:spPr bwMode="auto">
          <a:xfrm>
            <a:off x="7022974" y="3823315"/>
            <a:ext cx="2952750" cy="441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Comic Sans MS" panose="030F0902030302020204" pitchFamily="66" charset="0"/>
                <a:ea typeface="宋体" charset="0"/>
                <a:cs typeface="宋体" charset="0"/>
              </a:rPr>
              <a:t>IPS1 (Intrusion prevention)</a:t>
            </a:r>
          </a:p>
          <a:p>
            <a:pPr defTabSz="814388">
              <a:defRPr/>
            </a:pPr>
            <a:endParaRPr lang="en-US" altLang="zh-CN" sz="1400" baseline="-25000" dirty="0">
              <a:latin typeface="Comic Sans MS" panose="030F0902030302020204" pitchFamily="66" charset="0"/>
              <a:ea typeface="宋体" charset="0"/>
              <a:cs typeface="宋体" charset="0"/>
            </a:endParaRPr>
          </a:p>
        </p:txBody>
      </p:sp>
      <p:sp>
        <p:nvSpPr>
          <p:cNvPr id="37" name="Rectangle 193">
            <a:extLst>
              <a:ext uri="{FF2B5EF4-FFF2-40B4-BE49-F238E27FC236}">
                <a16:creationId xmlns:a16="http://schemas.microsoft.com/office/drawing/2014/main" id="{68DFAE1D-58FF-6C4B-97FC-7E47E1D1822F}"/>
              </a:ext>
            </a:extLst>
          </p:cNvPr>
          <p:cNvSpPr>
            <a:spLocks noChangeArrowheads="1"/>
          </p:cNvSpPr>
          <p:nvPr/>
        </p:nvSpPr>
        <p:spPr bwMode="auto">
          <a:xfrm>
            <a:off x="5051299" y="1677015"/>
            <a:ext cx="93503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Comic Sans MS" panose="030F0902030302020204" pitchFamily="66" charset="0"/>
                <a:ea typeface="宋体" charset="0"/>
                <a:cs typeface="宋体" charset="0"/>
              </a:rPr>
              <a:t>F2</a:t>
            </a:r>
          </a:p>
        </p:txBody>
      </p:sp>
      <p:sp>
        <p:nvSpPr>
          <p:cNvPr id="38" name="Rectangle 194">
            <a:extLst>
              <a:ext uri="{FF2B5EF4-FFF2-40B4-BE49-F238E27FC236}">
                <a16:creationId xmlns:a16="http://schemas.microsoft.com/office/drawing/2014/main" id="{1BB7DEDE-2C39-FC42-B4C2-828A63267509}"/>
              </a:ext>
            </a:extLst>
          </p:cNvPr>
          <p:cNvSpPr>
            <a:spLocks noChangeArrowheads="1"/>
          </p:cNvSpPr>
          <p:nvPr/>
        </p:nvSpPr>
        <p:spPr bwMode="auto">
          <a:xfrm>
            <a:off x="5043362" y="2432665"/>
            <a:ext cx="9350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Comic Sans MS" panose="030F0902030302020204" pitchFamily="66" charset="0"/>
                <a:ea typeface="宋体" charset="0"/>
                <a:cs typeface="宋体" charset="0"/>
              </a:rPr>
              <a:t>S2</a:t>
            </a:r>
          </a:p>
        </p:txBody>
      </p:sp>
      <p:sp>
        <p:nvSpPr>
          <p:cNvPr id="39" name="Rectangle 195">
            <a:extLst>
              <a:ext uri="{FF2B5EF4-FFF2-40B4-BE49-F238E27FC236}">
                <a16:creationId xmlns:a16="http://schemas.microsoft.com/office/drawing/2014/main" id="{83ED66BB-0FD0-DC43-9E08-1BB59D64D268}"/>
              </a:ext>
            </a:extLst>
          </p:cNvPr>
          <p:cNvSpPr>
            <a:spLocks noChangeArrowheads="1"/>
          </p:cNvSpPr>
          <p:nvPr/>
        </p:nvSpPr>
        <p:spPr bwMode="auto">
          <a:xfrm>
            <a:off x="5052887" y="3016865"/>
            <a:ext cx="9350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Comic Sans MS" panose="030F0902030302020204" pitchFamily="66" charset="0"/>
                <a:ea typeface="宋体" charset="0"/>
                <a:cs typeface="宋体" charset="0"/>
              </a:rPr>
              <a:t>LB2</a:t>
            </a:r>
          </a:p>
        </p:txBody>
      </p:sp>
      <p:sp>
        <p:nvSpPr>
          <p:cNvPr id="40" name="Rectangle 196">
            <a:extLst>
              <a:ext uri="{FF2B5EF4-FFF2-40B4-BE49-F238E27FC236}">
                <a16:creationId xmlns:a16="http://schemas.microsoft.com/office/drawing/2014/main" id="{9A09E1ED-CC78-0248-B573-404103C1E57C}"/>
              </a:ext>
            </a:extLst>
          </p:cNvPr>
          <p:cNvSpPr>
            <a:spLocks noChangeArrowheads="1"/>
          </p:cNvSpPr>
          <p:nvPr/>
        </p:nvSpPr>
        <p:spPr bwMode="auto">
          <a:xfrm>
            <a:off x="5033837" y="3691553"/>
            <a:ext cx="9350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a:latin typeface="Comic Sans MS" panose="030F0902030302020204" pitchFamily="66" charset="0"/>
                <a:ea typeface="宋体" charset="0"/>
                <a:cs typeface="宋体" charset="0"/>
              </a:rPr>
              <a:t>IPS2</a:t>
            </a:r>
          </a:p>
        </p:txBody>
      </p:sp>
      <p:sp>
        <p:nvSpPr>
          <p:cNvPr id="41" name="Rectangle 197">
            <a:extLst>
              <a:ext uri="{FF2B5EF4-FFF2-40B4-BE49-F238E27FC236}">
                <a16:creationId xmlns:a16="http://schemas.microsoft.com/office/drawing/2014/main" id="{E55C1B48-EF17-AA44-B623-82BBAEB56D21}"/>
              </a:ext>
            </a:extLst>
          </p:cNvPr>
          <p:cNvSpPr>
            <a:spLocks noChangeArrowheads="1"/>
          </p:cNvSpPr>
          <p:nvPr/>
        </p:nvSpPr>
        <p:spPr bwMode="auto">
          <a:xfrm>
            <a:off x="7080124" y="4356715"/>
            <a:ext cx="93503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Comic Sans MS" panose="030F0902030302020204" pitchFamily="66" charset="0"/>
                <a:ea typeface="宋体" charset="0"/>
                <a:cs typeface="宋体" charset="0"/>
              </a:rPr>
              <a:t>S3</a:t>
            </a:r>
          </a:p>
        </p:txBody>
      </p:sp>
      <p:sp>
        <p:nvSpPr>
          <p:cNvPr id="42" name="Rectangle 198">
            <a:extLst>
              <a:ext uri="{FF2B5EF4-FFF2-40B4-BE49-F238E27FC236}">
                <a16:creationId xmlns:a16="http://schemas.microsoft.com/office/drawing/2014/main" id="{3E65775E-9576-D04F-88DA-4CCF3EDEEE28}"/>
              </a:ext>
            </a:extLst>
          </p:cNvPr>
          <p:cNvSpPr>
            <a:spLocks noChangeArrowheads="1"/>
          </p:cNvSpPr>
          <p:nvPr/>
        </p:nvSpPr>
        <p:spPr bwMode="auto">
          <a:xfrm>
            <a:off x="5016374" y="4261465"/>
            <a:ext cx="93503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Comic Sans MS" panose="030F0902030302020204" pitchFamily="66" charset="0"/>
                <a:ea typeface="宋体" charset="0"/>
                <a:cs typeface="宋体" charset="0"/>
              </a:rPr>
              <a:t>S4</a:t>
            </a:r>
          </a:p>
        </p:txBody>
      </p:sp>
      <p:pic>
        <p:nvPicPr>
          <p:cNvPr id="43" name="Picture 19">
            <a:extLst>
              <a:ext uri="{FF2B5EF4-FFF2-40B4-BE49-F238E27FC236}">
                <a16:creationId xmlns:a16="http://schemas.microsoft.com/office/drawing/2014/main" id="{940F01D4-3853-4D4E-9491-2155190850A3}"/>
              </a:ext>
            </a:extLst>
          </p:cNvPr>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348287" y="3166090"/>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19">
            <a:extLst>
              <a:ext uri="{FF2B5EF4-FFF2-40B4-BE49-F238E27FC236}">
                <a16:creationId xmlns:a16="http://schemas.microsoft.com/office/drawing/2014/main" id="{C88B4F96-E188-2E4E-B16D-C8507078AF97}"/>
              </a:ext>
            </a:extLst>
          </p:cNvPr>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259137" y="3131165"/>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31" descr="Detector">
            <a:extLst>
              <a:ext uri="{FF2B5EF4-FFF2-40B4-BE49-F238E27FC236}">
                <a16:creationId xmlns:a16="http://schemas.microsoft.com/office/drawing/2014/main" id="{E8F86B17-6A22-054F-A706-523F012C9F75}"/>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259137" y="3778865"/>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11" descr="IOSfirewall">
            <a:extLst>
              <a:ext uri="{FF2B5EF4-FFF2-40B4-BE49-F238E27FC236}">
                <a16:creationId xmlns:a16="http://schemas.microsoft.com/office/drawing/2014/main" id="{DD21050B-2A9B-A344-B653-CE86D4BCBA14}"/>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332162" y="1834178"/>
            <a:ext cx="6350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31" descr="Detector">
            <a:extLst>
              <a:ext uri="{FF2B5EF4-FFF2-40B4-BE49-F238E27FC236}">
                <a16:creationId xmlns:a16="http://schemas.microsoft.com/office/drawing/2014/main" id="{4255E36E-880A-B24A-B151-E8FDE6AAEFA5}"/>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348287" y="3813790"/>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189">
            <a:extLst>
              <a:ext uri="{FF2B5EF4-FFF2-40B4-BE49-F238E27FC236}">
                <a16:creationId xmlns:a16="http://schemas.microsoft.com/office/drawing/2014/main" id="{1880B548-4E2C-854E-AF3E-45C0197DC5CC}"/>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259137" y="2554903"/>
            <a:ext cx="7493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189">
            <a:extLst>
              <a:ext uri="{FF2B5EF4-FFF2-40B4-BE49-F238E27FC236}">
                <a16:creationId xmlns:a16="http://schemas.microsoft.com/office/drawing/2014/main" id="{068857D8-E76D-2C40-9578-4E87BC09712F}"/>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232149" y="4385290"/>
            <a:ext cx="7493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189">
            <a:extLst>
              <a:ext uri="{FF2B5EF4-FFF2-40B4-BE49-F238E27FC236}">
                <a16:creationId xmlns:a16="http://schemas.microsoft.com/office/drawing/2014/main" id="{53AB9683-E66C-1D46-8DC5-68874836EE10}"/>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303837" y="4390053"/>
            <a:ext cx="7493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Rectangle 23">
            <a:extLst>
              <a:ext uri="{FF2B5EF4-FFF2-40B4-BE49-F238E27FC236}">
                <a16:creationId xmlns:a16="http://schemas.microsoft.com/office/drawing/2014/main" id="{50330CA2-B039-F749-89A6-9998889EEB78}"/>
              </a:ext>
            </a:extLst>
          </p:cNvPr>
          <p:cNvSpPr>
            <a:spLocks noChangeArrowheads="1"/>
          </p:cNvSpPr>
          <p:nvPr/>
        </p:nvSpPr>
        <p:spPr bwMode="auto">
          <a:xfrm>
            <a:off x="5875212" y="5798165"/>
            <a:ext cx="900112" cy="514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Comic Sans MS" panose="030F0902030302020204" pitchFamily="66" charset="0"/>
                <a:ea typeface="ＭＳ Ｐゴシック" charset="0"/>
                <a:cs typeface="ＭＳ Ｐゴシック" charset="0"/>
              </a:rPr>
              <a:t>VLAN 300</a:t>
            </a:r>
          </a:p>
        </p:txBody>
      </p:sp>
      <p:sp>
        <p:nvSpPr>
          <p:cNvPr id="52" name="Rectangle 23">
            <a:extLst>
              <a:ext uri="{FF2B5EF4-FFF2-40B4-BE49-F238E27FC236}">
                <a16:creationId xmlns:a16="http://schemas.microsoft.com/office/drawing/2014/main" id="{4A6FD11B-2AB0-2148-9760-B5DABA2FBE88}"/>
              </a:ext>
            </a:extLst>
          </p:cNvPr>
          <p:cNvSpPr>
            <a:spLocks noChangeArrowheads="1"/>
          </p:cNvSpPr>
          <p:nvPr/>
        </p:nvSpPr>
        <p:spPr bwMode="auto">
          <a:xfrm>
            <a:off x="7207124" y="5812453"/>
            <a:ext cx="904875" cy="512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Comic Sans MS" panose="030F0902030302020204" pitchFamily="66" charset="0"/>
                <a:ea typeface="ＭＳ Ｐゴシック" charset="0"/>
                <a:cs typeface="ＭＳ Ｐゴシック" charset="0"/>
              </a:rPr>
              <a:t>VLAN 400</a:t>
            </a:r>
          </a:p>
        </p:txBody>
      </p:sp>
      <p:sp>
        <p:nvSpPr>
          <p:cNvPr id="53" name="Line 57">
            <a:extLst>
              <a:ext uri="{FF2B5EF4-FFF2-40B4-BE49-F238E27FC236}">
                <a16:creationId xmlns:a16="http://schemas.microsoft.com/office/drawing/2014/main" id="{723D8E2C-1087-BD41-B7FA-AE4EDB734EE6}"/>
              </a:ext>
            </a:extLst>
          </p:cNvPr>
          <p:cNvSpPr>
            <a:spLocks noChangeShapeType="1"/>
          </p:cNvSpPr>
          <p:nvPr/>
        </p:nvSpPr>
        <p:spPr bwMode="auto">
          <a:xfrm>
            <a:off x="6692774" y="2835890"/>
            <a:ext cx="3175" cy="3587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pic>
        <p:nvPicPr>
          <p:cNvPr id="54" name="Picture 189">
            <a:extLst>
              <a:ext uri="{FF2B5EF4-FFF2-40B4-BE49-F238E27FC236}">
                <a16:creationId xmlns:a16="http://schemas.microsoft.com/office/drawing/2014/main" id="{C7547F55-080D-ED43-9173-E365C203526B}"/>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337174" y="2589828"/>
            <a:ext cx="7493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11" descr="IOSfirewall">
            <a:extLst>
              <a:ext uri="{FF2B5EF4-FFF2-40B4-BE49-F238E27FC236}">
                <a16:creationId xmlns:a16="http://schemas.microsoft.com/office/drawing/2014/main" id="{A154FB06-B75C-204E-88A4-21FC4F7D9318}"/>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402262" y="1869103"/>
            <a:ext cx="6350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Line 57">
            <a:extLst>
              <a:ext uri="{FF2B5EF4-FFF2-40B4-BE49-F238E27FC236}">
                <a16:creationId xmlns:a16="http://schemas.microsoft.com/office/drawing/2014/main" id="{F6032E52-1C46-7D42-BB14-F200ABE6FE49}"/>
              </a:ext>
            </a:extLst>
          </p:cNvPr>
          <p:cNvSpPr>
            <a:spLocks noChangeShapeType="1"/>
          </p:cNvSpPr>
          <p:nvPr/>
        </p:nvSpPr>
        <p:spPr bwMode="auto">
          <a:xfrm>
            <a:off x="6695949" y="3474065"/>
            <a:ext cx="4763" cy="3587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sp>
        <p:nvSpPr>
          <p:cNvPr id="57" name="Line 57">
            <a:extLst>
              <a:ext uri="{FF2B5EF4-FFF2-40B4-BE49-F238E27FC236}">
                <a16:creationId xmlns:a16="http://schemas.microsoft.com/office/drawing/2014/main" id="{BFC673E7-BFF5-F34D-AD34-34ACCC6235DC}"/>
              </a:ext>
            </a:extLst>
          </p:cNvPr>
          <p:cNvSpPr>
            <a:spLocks noChangeShapeType="1"/>
          </p:cNvSpPr>
          <p:nvPr/>
        </p:nvSpPr>
        <p:spPr bwMode="auto">
          <a:xfrm>
            <a:off x="6699124" y="4059853"/>
            <a:ext cx="4763" cy="357187"/>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sp>
        <p:nvSpPr>
          <p:cNvPr id="58" name="Rectangle 183">
            <a:extLst>
              <a:ext uri="{FF2B5EF4-FFF2-40B4-BE49-F238E27FC236}">
                <a16:creationId xmlns:a16="http://schemas.microsoft.com/office/drawing/2014/main" id="{DCD835F8-C5F3-D24C-AAAF-BFBBDD7F2A18}"/>
              </a:ext>
            </a:extLst>
          </p:cNvPr>
          <p:cNvSpPr>
            <a:spLocks noChangeArrowheads="1"/>
          </p:cNvSpPr>
          <p:nvPr/>
        </p:nvSpPr>
        <p:spPr bwMode="auto">
          <a:xfrm>
            <a:off x="4268662" y="5990253"/>
            <a:ext cx="9350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Comic Sans MS" panose="030F0902030302020204" pitchFamily="66" charset="0"/>
                <a:ea typeface="ＭＳ Ｐゴシック" charset="0"/>
                <a:cs typeface="ＭＳ Ｐゴシック" charset="0"/>
              </a:rPr>
              <a:t>Tier-2</a:t>
            </a:r>
          </a:p>
        </p:txBody>
      </p:sp>
      <p:sp>
        <p:nvSpPr>
          <p:cNvPr id="59" name="Line 15">
            <a:extLst>
              <a:ext uri="{FF2B5EF4-FFF2-40B4-BE49-F238E27FC236}">
                <a16:creationId xmlns:a16="http://schemas.microsoft.com/office/drawing/2014/main" id="{F51FA0D1-C353-2F4B-B29D-B1C9B7959251}"/>
              </a:ext>
            </a:extLst>
          </p:cNvPr>
          <p:cNvSpPr>
            <a:spLocks noChangeShapeType="1"/>
          </p:cNvSpPr>
          <p:nvPr/>
        </p:nvSpPr>
        <p:spPr bwMode="auto">
          <a:xfrm flipH="1">
            <a:off x="3116137" y="2005628"/>
            <a:ext cx="1244600" cy="52705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lIns="73025" tIns="36512" rIns="73025" bIns="36512"/>
          <a:lstStyle/>
          <a:p>
            <a:pPr>
              <a:defRPr/>
            </a:pPr>
            <a:endParaRPr lang="en-US" sz="1400">
              <a:latin typeface="Comic Sans MS" panose="030F0902030302020204" pitchFamily="66" charset="0"/>
              <a:ea typeface="ＭＳ Ｐゴシック" charset="0"/>
              <a:cs typeface="ＭＳ Ｐゴシック" charset="0"/>
            </a:endParaRPr>
          </a:p>
        </p:txBody>
      </p:sp>
      <p:sp>
        <p:nvSpPr>
          <p:cNvPr id="60" name="Rectangle 23">
            <a:extLst>
              <a:ext uri="{FF2B5EF4-FFF2-40B4-BE49-F238E27FC236}">
                <a16:creationId xmlns:a16="http://schemas.microsoft.com/office/drawing/2014/main" id="{57DA0028-CF67-D744-8CB1-05A077BD051B}"/>
              </a:ext>
            </a:extLst>
          </p:cNvPr>
          <p:cNvSpPr>
            <a:spLocks noChangeArrowheads="1"/>
          </p:cNvSpPr>
          <p:nvPr/>
        </p:nvSpPr>
        <p:spPr bwMode="auto">
          <a:xfrm>
            <a:off x="2677987" y="5755303"/>
            <a:ext cx="101600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sz="1400" dirty="0">
                <a:latin typeface="Comic Sans MS" panose="030F0902030302020204" pitchFamily="66" charset="0"/>
                <a:ea typeface="ＭＳ Ｐゴシック" charset="0"/>
                <a:cs typeface="ＭＳ Ｐゴシック" charset="0"/>
              </a:rPr>
              <a:t>VLAN 100</a:t>
            </a:r>
          </a:p>
        </p:txBody>
      </p:sp>
      <p:sp>
        <p:nvSpPr>
          <p:cNvPr id="61" name="Rectangle 30">
            <a:extLst>
              <a:ext uri="{FF2B5EF4-FFF2-40B4-BE49-F238E27FC236}">
                <a16:creationId xmlns:a16="http://schemas.microsoft.com/office/drawing/2014/main" id="{66B2A76D-42C6-654B-81A5-D5A9139F7EBF}"/>
              </a:ext>
            </a:extLst>
          </p:cNvPr>
          <p:cNvSpPr>
            <a:spLocks noChangeArrowheads="1"/>
          </p:cNvSpPr>
          <p:nvPr/>
        </p:nvSpPr>
        <p:spPr bwMode="auto">
          <a:xfrm>
            <a:off x="2155699" y="2545378"/>
            <a:ext cx="447675"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Comic Sans MS" panose="030F0902030302020204" pitchFamily="66" charset="0"/>
                <a:ea typeface="宋体" charset="0"/>
                <a:cs typeface="宋体" charset="0"/>
              </a:rPr>
              <a:t>R1</a:t>
            </a:r>
          </a:p>
        </p:txBody>
      </p:sp>
      <p:sp>
        <p:nvSpPr>
          <p:cNvPr id="62" name="Rectangle 31">
            <a:extLst>
              <a:ext uri="{FF2B5EF4-FFF2-40B4-BE49-F238E27FC236}">
                <a16:creationId xmlns:a16="http://schemas.microsoft.com/office/drawing/2014/main" id="{E07C4B24-F021-F540-8062-630910C91071}"/>
              </a:ext>
            </a:extLst>
          </p:cNvPr>
          <p:cNvSpPr>
            <a:spLocks noChangeArrowheads="1"/>
          </p:cNvSpPr>
          <p:nvPr/>
        </p:nvSpPr>
        <p:spPr bwMode="auto">
          <a:xfrm>
            <a:off x="3441574" y="4270990"/>
            <a:ext cx="434975"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Comic Sans MS" panose="030F0902030302020204" pitchFamily="66" charset="0"/>
                <a:ea typeface="宋体" charset="0"/>
                <a:cs typeface="宋体" charset="0"/>
              </a:rPr>
              <a:t>S5</a:t>
            </a:r>
          </a:p>
        </p:txBody>
      </p:sp>
      <p:sp>
        <p:nvSpPr>
          <p:cNvPr id="63" name="Rectangle 36">
            <a:extLst>
              <a:ext uri="{FF2B5EF4-FFF2-40B4-BE49-F238E27FC236}">
                <a16:creationId xmlns:a16="http://schemas.microsoft.com/office/drawing/2014/main" id="{A0FC183B-044F-2F43-B9AD-9EF1B0CB345D}"/>
              </a:ext>
            </a:extLst>
          </p:cNvPr>
          <p:cNvSpPr>
            <a:spLocks noChangeArrowheads="1"/>
          </p:cNvSpPr>
          <p:nvPr/>
        </p:nvSpPr>
        <p:spPr bwMode="auto">
          <a:xfrm>
            <a:off x="2285874" y="3696315"/>
            <a:ext cx="644525"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Comic Sans MS" panose="030F0902030302020204" pitchFamily="66" charset="0"/>
                <a:ea typeface="宋体" charset="0"/>
                <a:cs typeface="宋体" charset="0"/>
              </a:rPr>
              <a:t>IPS3</a:t>
            </a:r>
          </a:p>
        </p:txBody>
      </p:sp>
      <p:pic>
        <p:nvPicPr>
          <p:cNvPr id="64" name="Picture 31" descr="Detector">
            <a:extLst>
              <a:ext uri="{FF2B5EF4-FFF2-40B4-BE49-F238E27FC236}">
                <a16:creationId xmlns:a16="http://schemas.microsoft.com/office/drawing/2014/main" id="{AF1D240F-AD84-5B49-B2FB-8014CE37CC66}"/>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608012" y="3756640"/>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189">
            <a:extLst>
              <a:ext uri="{FF2B5EF4-FFF2-40B4-BE49-F238E27FC236}">
                <a16:creationId xmlns:a16="http://schemas.microsoft.com/office/drawing/2014/main" id="{0CCEAF9A-DE03-9F45-90AC-753EE788FE05}"/>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697037" y="4363065"/>
            <a:ext cx="7493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189">
            <a:extLst>
              <a:ext uri="{FF2B5EF4-FFF2-40B4-BE49-F238E27FC236}">
                <a16:creationId xmlns:a16="http://schemas.microsoft.com/office/drawing/2014/main" id="{94AED556-B3A0-6F43-B29B-7E4B77851434}"/>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555624" y="4356715"/>
            <a:ext cx="7493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75">
            <a:extLst>
              <a:ext uri="{FF2B5EF4-FFF2-40B4-BE49-F238E27FC236}">
                <a16:creationId xmlns:a16="http://schemas.microsoft.com/office/drawing/2014/main" id="{6B3EF2C9-3D2E-3447-8CF6-6F93F50FB0ED}"/>
              </a:ext>
            </a:extLst>
          </p:cNvPr>
          <p:cNvPicPr>
            <a:picLocks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704974" y="2531090"/>
            <a:ext cx="6921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AutoShape 78">
            <a:extLst>
              <a:ext uri="{FF2B5EF4-FFF2-40B4-BE49-F238E27FC236}">
                <a16:creationId xmlns:a16="http://schemas.microsoft.com/office/drawing/2014/main" id="{45342781-233B-2146-AF12-8C041798941A}"/>
              </a:ext>
            </a:extLst>
          </p:cNvPr>
          <p:cNvSpPr>
            <a:spLocks noChangeArrowheads="1"/>
          </p:cNvSpPr>
          <p:nvPr/>
        </p:nvSpPr>
        <p:spPr bwMode="auto">
          <a:xfrm>
            <a:off x="1557212" y="5036165"/>
            <a:ext cx="763587" cy="763588"/>
          </a:xfrm>
          <a:prstGeom prst="roundRect">
            <a:avLst>
              <a:gd name="adj" fmla="val 16667"/>
            </a:avLst>
          </a:prstGeom>
          <a:solidFill>
            <a:srgbClr val="FF99CC"/>
          </a:solidFill>
          <a:ln w="9525">
            <a:solidFill>
              <a:schemeClr val="tx1"/>
            </a:solidFill>
            <a:prstDash val="dash"/>
            <a:round/>
            <a:headEnd/>
            <a:tailEnd/>
          </a:ln>
        </p:spPr>
        <p:txBody>
          <a:bodyPr wrap="none" anchor="ctr"/>
          <a:lstStyle/>
          <a:p>
            <a:pPr algn="l" eaLnBrk="1" hangingPunct="1">
              <a:spcBef>
                <a:spcPct val="50000"/>
              </a:spcBef>
              <a:defRPr/>
            </a:pPr>
            <a:endParaRPr lang="en-US" sz="1400">
              <a:latin typeface="Comic Sans MS" panose="030F0902030302020204" pitchFamily="66" charset="0"/>
              <a:ea typeface="ＭＳ Ｐゴシック" charset="0"/>
              <a:cs typeface="ＭＳ Ｐゴシック" charset="0"/>
            </a:endParaRPr>
          </a:p>
        </p:txBody>
      </p:sp>
      <p:sp>
        <p:nvSpPr>
          <p:cNvPr id="69" name="AutoShape 117">
            <a:extLst>
              <a:ext uri="{FF2B5EF4-FFF2-40B4-BE49-F238E27FC236}">
                <a16:creationId xmlns:a16="http://schemas.microsoft.com/office/drawing/2014/main" id="{F648A3FA-7877-4A41-A2C3-EF0EA7ADEE66}"/>
              </a:ext>
            </a:extLst>
          </p:cNvPr>
          <p:cNvSpPr>
            <a:spLocks noChangeArrowheads="1"/>
          </p:cNvSpPr>
          <p:nvPr/>
        </p:nvSpPr>
        <p:spPr bwMode="auto">
          <a:xfrm>
            <a:off x="2668462" y="5037753"/>
            <a:ext cx="812800" cy="763587"/>
          </a:xfrm>
          <a:prstGeom prst="roundRect">
            <a:avLst>
              <a:gd name="adj" fmla="val 16667"/>
            </a:avLst>
          </a:prstGeom>
          <a:solidFill>
            <a:srgbClr val="FFFF00"/>
          </a:solidFill>
          <a:ln w="9525">
            <a:solidFill>
              <a:schemeClr val="tx1"/>
            </a:solidFill>
            <a:prstDash val="dash"/>
            <a:round/>
            <a:headEnd/>
            <a:tailEnd/>
          </a:ln>
        </p:spPr>
        <p:txBody>
          <a:bodyPr wrap="none" anchor="ctr"/>
          <a:lstStyle/>
          <a:p>
            <a:pPr algn="l" eaLnBrk="1" hangingPunct="1">
              <a:spcBef>
                <a:spcPct val="50000"/>
              </a:spcBef>
              <a:defRPr/>
            </a:pPr>
            <a:endParaRPr lang="en-US" sz="1400">
              <a:latin typeface="Comic Sans MS" panose="030F0902030302020204" pitchFamily="66" charset="0"/>
              <a:ea typeface="ＭＳ Ｐゴシック" charset="0"/>
              <a:cs typeface="ＭＳ Ｐゴシック" charset="0"/>
            </a:endParaRPr>
          </a:p>
        </p:txBody>
      </p:sp>
      <p:sp>
        <p:nvSpPr>
          <p:cNvPr id="70" name="Rectangle 89">
            <a:extLst>
              <a:ext uri="{FF2B5EF4-FFF2-40B4-BE49-F238E27FC236}">
                <a16:creationId xmlns:a16="http://schemas.microsoft.com/office/drawing/2014/main" id="{C271B35F-F07D-9C4D-8987-9CE48DB2E54D}"/>
              </a:ext>
            </a:extLst>
          </p:cNvPr>
          <p:cNvSpPr>
            <a:spLocks noChangeArrowheads="1"/>
          </p:cNvSpPr>
          <p:nvPr/>
        </p:nvSpPr>
        <p:spPr bwMode="auto">
          <a:xfrm>
            <a:off x="1542924" y="5760065"/>
            <a:ext cx="129540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sz="1400" dirty="0">
                <a:latin typeface="Comic Sans MS" panose="030F0902030302020204" pitchFamily="66" charset="0"/>
                <a:ea typeface="ＭＳ Ｐゴシック" charset="0"/>
                <a:cs typeface="ＭＳ Ｐゴシック" charset="0"/>
              </a:rPr>
              <a:t>VLAN 200</a:t>
            </a:r>
          </a:p>
        </p:txBody>
      </p:sp>
      <p:sp>
        <p:nvSpPr>
          <p:cNvPr id="71" name="Rectangle 183">
            <a:extLst>
              <a:ext uri="{FF2B5EF4-FFF2-40B4-BE49-F238E27FC236}">
                <a16:creationId xmlns:a16="http://schemas.microsoft.com/office/drawing/2014/main" id="{7620E039-5388-C74E-8546-76D080D4E014}"/>
              </a:ext>
            </a:extLst>
          </p:cNvPr>
          <p:cNvSpPr>
            <a:spLocks noChangeArrowheads="1"/>
          </p:cNvSpPr>
          <p:nvPr/>
        </p:nvSpPr>
        <p:spPr bwMode="auto">
          <a:xfrm>
            <a:off x="2171574" y="6015653"/>
            <a:ext cx="93503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Comic Sans MS" panose="030F0902030302020204" pitchFamily="66" charset="0"/>
                <a:ea typeface="ＭＳ Ｐゴシック" charset="0"/>
                <a:cs typeface="ＭＳ Ｐゴシック" charset="0"/>
              </a:rPr>
              <a:t>T</a:t>
            </a:r>
            <a:r>
              <a:rPr lang="en-US" sz="1400" kern="0" dirty="0" err="1">
                <a:latin typeface="Comic Sans MS" panose="030F0902030302020204" pitchFamily="66" charset="0"/>
                <a:ea typeface="ＭＳ Ｐゴシック" charset="0"/>
                <a:cs typeface="ＭＳ Ｐゴシック" charset="0"/>
              </a:rPr>
              <a:t>ier</a:t>
            </a:r>
            <a:r>
              <a:rPr lang="en-US" sz="1400" kern="0" dirty="0">
                <a:latin typeface="Comic Sans MS" panose="030F0902030302020204" pitchFamily="66" charset="0"/>
                <a:ea typeface="ＭＳ Ｐゴシック" charset="0"/>
                <a:cs typeface="ＭＳ Ｐゴシック" charset="0"/>
              </a:rPr>
              <a:t>-3</a:t>
            </a:r>
          </a:p>
        </p:txBody>
      </p:sp>
      <p:pic>
        <p:nvPicPr>
          <p:cNvPr id="72" name="Picture 13" descr="MCj04316160000[1]">
            <a:extLst>
              <a:ext uri="{FF2B5EF4-FFF2-40B4-BE49-F238E27FC236}">
                <a16:creationId xmlns:a16="http://schemas.microsoft.com/office/drawing/2014/main" id="{B814C3E9-0916-4E4D-8DAF-9DA489E3E875}"/>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307137" y="5148878"/>
            <a:ext cx="482600"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13" descr="MCj04316160000[1]">
            <a:extLst>
              <a:ext uri="{FF2B5EF4-FFF2-40B4-BE49-F238E27FC236}">
                <a16:creationId xmlns:a16="http://schemas.microsoft.com/office/drawing/2014/main" id="{BF8AFB42-F95D-984B-9E4C-5B9D7103E974}"/>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021262" y="5150465"/>
            <a:ext cx="484187"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13" descr="MCj04316160000[1]">
            <a:extLst>
              <a:ext uri="{FF2B5EF4-FFF2-40B4-BE49-F238E27FC236}">
                <a16:creationId xmlns:a16="http://schemas.microsoft.com/office/drawing/2014/main" id="{0E2D4784-699F-4B49-8072-16D1CB3B7CD2}"/>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763712" y="5150465"/>
            <a:ext cx="484187"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13" descr="MCj04316160000[1]">
            <a:extLst>
              <a:ext uri="{FF2B5EF4-FFF2-40B4-BE49-F238E27FC236}">
                <a16:creationId xmlns:a16="http://schemas.microsoft.com/office/drawing/2014/main" id="{C8D33F50-9EFA-8B44-AE66-D4B66901716F}"/>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612774" y="5152053"/>
            <a:ext cx="484188"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13" descr="MCj04316160000[1]">
            <a:extLst>
              <a:ext uri="{FF2B5EF4-FFF2-40B4-BE49-F238E27FC236}">
                <a16:creationId xmlns:a16="http://schemas.microsoft.com/office/drawing/2014/main" id="{26D0C163-684C-0B4D-A86E-4DD3049FE414}"/>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900362" y="5101253"/>
            <a:ext cx="4826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13" descr="MCj04316160000[1]">
            <a:extLst>
              <a:ext uri="{FF2B5EF4-FFF2-40B4-BE49-F238E27FC236}">
                <a16:creationId xmlns:a16="http://schemas.microsoft.com/office/drawing/2014/main" id="{45CEE57D-7D87-604A-AF74-056AEAB63CC4}"/>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821112" y="5085378"/>
            <a:ext cx="482600"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13" descr="MCj04316160000[1]">
            <a:extLst>
              <a:ext uri="{FF2B5EF4-FFF2-40B4-BE49-F238E27FC236}">
                <a16:creationId xmlns:a16="http://schemas.microsoft.com/office/drawing/2014/main" id="{2D87B898-29F3-894B-8267-AE394867BA9B}"/>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8496174" y="5118715"/>
            <a:ext cx="484188"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Rectangle 23">
            <a:extLst>
              <a:ext uri="{FF2B5EF4-FFF2-40B4-BE49-F238E27FC236}">
                <a16:creationId xmlns:a16="http://schemas.microsoft.com/office/drawing/2014/main" id="{6C4B8046-B816-FB4A-8051-155C656D2A92}"/>
              </a:ext>
            </a:extLst>
          </p:cNvPr>
          <p:cNvSpPr>
            <a:spLocks noChangeArrowheads="1"/>
          </p:cNvSpPr>
          <p:nvPr/>
        </p:nvSpPr>
        <p:spPr bwMode="auto">
          <a:xfrm>
            <a:off x="8478712" y="5796578"/>
            <a:ext cx="906462"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Comic Sans MS" panose="030F0902030302020204" pitchFamily="66" charset="0"/>
                <a:ea typeface="ＭＳ Ｐゴシック" charset="0"/>
                <a:cs typeface="ＭＳ Ｐゴシック" charset="0"/>
              </a:rPr>
              <a:t>Logger</a:t>
            </a:r>
          </a:p>
        </p:txBody>
      </p:sp>
    </p:spTree>
    <p:extLst>
      <p:ext uri="{BB962C8B-B14F-4D97-AF65-F5344CB8AC3E}">
        <p14:creationId xmlns:p14="http://schemas.microsoft.com/office/powerpoint/2010/main" val="1795475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33100"/>
            <a:ext cx="10061002" cy="914400"/>
          </a:xfrm>
        </p:spPr>
        <p:txBody>
          <a:bodyPr/>
          <a:lstStyle/>
          <a:p>
            <a:r>
              <a:rPr lang="en-US" sz="3200" dirty="0">
                <a:solidFill>
                  <a:schemeClr val="accent1"/>
                </a:solidFill>
                <a:latin typeface="Comic Sans MS" panose="030F0902030302020204" pitchFamily="66" charset="0"/>
              </a:rPr>
              <a:t>Data Center Networks</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42</a:t>
            </a:fld>
            <a:endParaRPr lang="en-US" altLang="x-none" sz="1600" dirty="0">
              <a:latin typeface="Tahoma" charset="0"/>
            </a:endParaRPr>
          </a:p>
        </p:txBody>
      </p:sp>
      <p:pic>
        <p:nvPicPr>
          <p:cNvPr id="9" name="Picture 2">
            <a:extLst>
              <a:ext uri="{FF2B5EF4-FFF2-40B4-BE49-F238E27FC236}">
                <a16:creationId xmlns:a16="http://schemas.microsoft.com/office/drawing/2014/main" id="{EDFCAC78-A2C9-DC4C-BDBB-5BFCFB90CDBB}"/>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2218413" y="983370"/>
            <a:ext cx="7467600" cy="497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3">
            <a:extLst>
              <a:ext uri="{FF2B5EF4-FFF2-40B4-BE49-F238E27FC236}">
                <a16:creationId xmlns:a16="http://schemas.microsoft.com/office/drawing/2014/main" id="{AF0938FF-72AC-9C4C-9801-1E4DBAC2E92F}"/>
              </a:ext>
            </a:extLst>
          </p:cNvPr>
          <p:cNvSpPr>
            <a:spLocks noChangeArrowheads="1"/>
          </p:cNvSpPr>
          <p:nvPr/>
        </p:nvSpPr>
        <p:spPr bwMode="auto">
          <a:xfrm>
            <a:off x="898116" y="6145033"/>
            <a:ext cx="7315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000" dirty="0"/>
              <a:t>http://</a:t>
            </a:r>
            <a:r>
              <a:rPr lang="en-US" altLang="x-none" sz="1000" dirty="0" err="1"/>
              <a:t>www.dailymail.co.uk</a:t>
            </a:r>
            <a:r>
              <a:rPr lang="en-US" altLang="x-none" sz="1000" dirty="0"/>
              <a:t>/</a:t>
            </a:r>
            <a:r>
              <a:rPr lang="en-US" altLang="x-none" sz="1000" dirty="0" err="1"/>
              <a:t>sciencetech</a:t>
            </a:r>
            <a:r>
              <a:rPr lang="en-US" altLang="x-none" sz="1000" dirty="0"/>
              <a:t>/article-3369491/Google-s-plan-world-Search-engine-build-half-billion-dollar-data-center-US.html</a:t>
            </a:r>
          </a:p>
        </p:txBody>
      </p:sp>
    </p:spTree>
    <p:extLst>
      <p:ext uri="{BB962C8B-B14F-4D97-AF65-F5344CB8AC3E}">
        <p14:creationId xmlns:p14="http://schemas.microsoft.com/office/powerpoint/2010/main" val="2287864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33100"/>
            <a:ext cx="10061002" cy="914400"/>
          </a:xfrm>
        </p:spPr>
        <p:txBody>
          <a:bodyPr/>
          <a:lstStyle/>
          <a:p>
            <a:r>
              <a:rPr lang="en-US" sz="3200" dirty="0">
                <a:solidFill>
                  <a:schemeClr val="accent1"/>
                </a:solidFill>
                <a:latin typeface="Comic Sans MS" panose="030F0902030302020204" pitchFamily="66" charset="0"/>
              </a:rPr>
              <a:t>Data Center Networks</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43</a:t>
            </a:fld>
            <a:endParaRPr lang="en-US" altLang="x-none" sz="1600" dirty="0">
              <a:latin typeface="Tahoma" charset="0"/>
            </a:endParaRPr>
          </a:p>
        </p:txBody>
      </p:sp>
      <p:pic>
        <p:nvPicPr>
          <p:cNvPr id="6" name="Picture 1">
            <a:extLst>
              <a:ext uri="{FF2B5EF4-FFF2-40B4-BE49-F238E27FC236}">
                <a16:creationId xmlns:a16="http://schemas.microsoft.com/office/drawing/2014/main" id="{0337D81D-A12C-F74F-AA53-EFEE6E189671}"/>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3274651" y="976927"/>
            <a:ext cx="5208588" cy="506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F2866D6A-505E-FD42-A766-6D5AC767E531}"/>
              </a:ext>
            </a:extLst>
          </p:cNvPr>
          <p:cNvSpPr>
            <a:spLocks noChangeArrowheads="1"/>
          </p:cNvSpPr>
          <p:nvPr/>
        </p:nvSpPr>
        <p:spPr bwMode="auto">
          <a:xfrm>
            <a:off x="762314" y="6145033"/>
            <a:ext cx="7315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000" dirty="0"/>
              <a:t>http://</a:t>
            </a:r>
            <a:r>
              <a:rPr lang="en-US" altLang="x-none" sz="1000" dirty="0" err="1"/>
              <a:t>www.dailymail.co.uk</a:t>
            </a:r>
            <a:r>
              <a:rPr lang="en-US" altLang="x-none" sz="1000" dirty="0"/>
              <a:t>/</a:t>
            </a:r>
            <a:r>
              <a:rPr lang="en-US" altLang="x-none" sz="1000" dirty="0" err="1"/>
              <a:t>sciencetech</a:t>
            </a:r>
            <a:r>
              <a:rPr lang="en-US" altLang="x-none" sz="1000" dirty="0"/>
              <a:t>/article-3369491/Google-s-plan-world-Search-engine-build-half-billion-dollar-data-center-US.html</a:t>
            </a:r>
          </a:p>
        </p:txBody>
      </p:sp>
    </p:spTree>
    <p:extLst>
      <p:ext uri="{BB962C8B-B14F-4D97-AF65-F5344CB8AC3E}">
        <p14:creationId xmlns:p14="http://schemas.microsoft.com/office/powerpoint/2010/main" val="93773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33100"/>
            <a:ext cx="10061002" cy="914400"/>
          </a:xfrm>
        </p:spPr>
        <p:txBody>
          <a:bodyPr/>
          <a:lstStyle/>
          <a:p>
            <a:r>
              <a:rPr lang="en-US" sz="3200" dirty="0">
                <a:solidFill>
                  <a:schemeClr val="accent1"/>
                </a:solidFill>
                <a:latin typeface="Comic Sans MS" panose="030F0902030302020204" pitchFamily="66" charset="0"/>
              </a:rPr>
              <a:t>Foundation of Data Center Networks</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44</a:t>
            </a:fld>
            <a:endParaRPr lang="en-US" altLang="x-none" sz="1600" dirty="0">
              <a:latin typeface="Tahoma" charset="0"/>
            </a:endParaRPr>
          </a:p>
        </p:txBody>
      </p:sp>
      <p:sp>
        <p:nvSpPr>
          <p:cNvPr id="23" name="Rectangle 22">
            <a:extLst>
              <a:ext uri="{FF2B5EF4-FFF2-40B4-BE49-F238E27FC236}">
                <a16:creationId xmlns:a16="http://schemas.microsoft.com/office/drawing/2014/main" id="{28624541-44A8-7849-8790-5841528B7D29}"/>
              </a:ext>
            </a:extLst>
          </p:cNvPr>
          <p:cNvSpPr/>
          <p:nvPr/>
        </p:nvSpPr>
        <p:spPr bwMode="auto">
          <a:xfrm>
            <a:off x="4075129" y="1147500"/>
            <a:ext cx="3810000" cy="3581400"/>
          </a:xfrm>
          <a:prstGeom prst="rect">
            <a:avLst/>
          </a:prstGeom>
          <a:solidFill>
            <a:srgbClr val="2D2DB9">
              <a:lumMod val="40000"/>
              <a:lumOff val="60000"/>
            </a:srgbClr>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Times New Roman" pitchFamily="18" charset="0"/>
              <a:ea typeface="ＭＳ Ｐゴシック" charset="-128"/>
            </a:endParaRPr>
          </a:p>
        </p:txBody>
      </p:sp>
      <p:cxnSp>
        <p:nvCxnSpPr>
          <p:cNvPr id="24" name="Straight Arrow Connector 23">
            <a:extLst>
              <a:ext uri="{FF2B5EF4-FFF2-40B4-BE49-F238E27FC236}">
                <a16:creationId xmlns:a16="http://schemas.microsoft.com/office/drawing/2014/main" id="{78A1A8C6-C6F7-4344-A595-D4B0BE3A194C}"/>
              </a:ext>
            </a:extLst>
          </p:cNvPr>
          <p:cNvCxnSpPr/>
          <p:nvPr/>
        </p:nvCxnSpPr>
        <p:spPr bwMode="auto">
          <a:xfrm>
            <a:off x="3389329" y="1604700"/>
            <a:ext cx="685800" cy="0"/>
          </a:xfrm>
          <a:prstGeom prst="straightConnector1">
            <a:avLst/>
          </a:prstGeom>
          <a:solidFill>
            <a:srgbClr val="00CC99"/>
          </a:solidFill>
          <a:ln w="12700" cap="flat" cmpd="sng" algn="ctr">
            <a:solidFill>
              <a:srgbClr val="000000"/>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C02B4C81-0FC7-B644-B66F-CA0E6A936AAE}"/>
              </a:ext>
            </a:extLst>
          </p:cNvPr>
          <p:cNvCxnSpPr/>
          <p:nvPr/>
        </p:nvCxnSpPr>
        <p:spPr bwMode="auto">
          <a:xfrm>
            <a:off x="3389329" y="1985700"/>
            <a:ext cx="685800" cy="0"/>
          </a:xfrm>
          <a:prstGeom prst="straightConnector1">
            <a:avLst/>
          </a:prstGeom>
          <a:solidFill>
            <a:srgbClr val="00CC99"/>
          </a:solidFill>
          <a:ln w="12700" cap="flat" cmpd="sng" algn="ctr">
            <a:solidFill>
              <a:srgbClr val="000000"/>
            </a:solidFill>
            <a:prstDash val="solid"/>
            <a:round/>
            <a:headEnd type="none" w="med" len="med"/>
            <a:tailEnd type="triangle"/>
          </a:ln>
          <a:effectLst/>
        </p:spPr>
      </p:cxnSp>
      <p:cxnSp>
        <p:nvCxnSpPr>
          <p:cNvPr id="26" name="Straight Arrow Connector 25">
            <a:extLst>
              <a:ext uri="{FF2B5EF4-FFF2-40B4-BE49-F238E27FC236}">
                <a16:creationId xmlns:a16="http://schemas.microsoft.com/office/drawing/2014/main" id="{0983240B-8BB7-E54C-9CC5-CA36953A0753}"/>
              </a:ext>
            </a:extLst>
          </p:cNvPr>
          <p:cNvCxnSpPr/>
          <p:nvPr/>
        </p:nvCxnSpPr>
        <p:spPr bwMode="auto">
          <a:xfrm>
            <a:off x="3389329" y="4271700"/>
            <a:ext cx="685800" cy="0"/>
          </a:xfrm>
          <a:prstGeom prst="straightConnector1">
            <a:avLst/>
          </a:prstGeom>
          <a:solidFill>
            <a:srgbClr val="00CC99"/>
          </a:solidFill>
          <a:ln w="12700" cap="flat" cmpd="sng" algn="ctr">
            <a:solidFill>
              <a:srgbClr val="000000"/>
            </a:solidFill>
            <a:prstDash val="solid"/>
            <a:round/>
            <a:headEnd type="none" w="med" len="med"/>
            <a:tailEnd type="triangle"/>
          </a:ln>
          <a:effectLst/>
        </p:spPr>
      </p:cxnSp>
      <p:sp>
        <p:nvSpPr>
          <p:cNvPr id="27" name="TextBox 26">
            <a:extLst>
              <a:ext uri="{FF2B5EF4-FFF2-40B4-BE49-F238E27FC236}">
                <a16:creationId xmlns:a16="http://schemas.microsoft.com/office/drawing/2014/main" id="{FF30B571-D9B7-8146-AD94-4401C020C0D1}"/>
              </a:ext>
            </a:extLst>
          </p:cNvPr>
          <p:cNvSpPr txBox="1"/>
          <p:nvPr/>
        </p:nvSpPr>
        <p:spPr>
          <a:xfrm>
            <a:off x="3160729" y="1799546"/>
            <a:ext cx="287259" cy="338554"/>
          </a:xfrm>
          <a:prstGeom prst="rect">
            <a:avLst/>
          </a:prstGeom>
          <a:noFill/>
        </p:spPr>
        <p:txBody>
          <a:bodyPr wrap="none" rtlCol="0">
            <a:spAutoFit/>
          </a:bodyPr>
          <a:lstStyle/>
          <a:p>
            <a:pPr algn="ctr" eaLnBrk="0" fontAlgn="base" hangingPunct="0">
              <a:spcBef>
                <a:spcPct val="0"/>
              </a:spcBef>
              <a:spcAft>
                <a:spcPct val="0"/>
              </a:spcAft>
            </a:pPr>
            <a:r>
              <a:rPr lang="en-US" sz="1600" dirty="0">
                <a:solidFill>
                  <a:srgbClr val="000000"/>
                </a:solidFill>
                <a:latin typeface="Comic Sans MS" charset="0"/>
                <a:ea typeface="ＭＳ Ｐゴシック" charset="-128"/>
              </a:rPr>
              <a:t>2</a:t>
            </a:r>
          </a:p>
        </p:txBody>
      </p:sp>
      <p:sp>
        <p:nvSpPr>
          <p:cNvPr id="28" name="TextBox 27">
            <a:extLst>
              <a:ext uri="{FF2B5EF4-FFF2-40B4-BE49-F238E27FC236}">
                <a16:creationId xmlns:a16="http://schemas.microsoft.com/office/drawing/2014/main" id="{EBC5EB29-CF47-524C-BF51-F709F6E345D0}"/>
              </a:ext>
            </a:extLst>
          </p:cNvPr>
          <p:cNvSpPr txBox="1"/>
          <p:nvPr/>
        </p:nvSpPr>
        <p:spPr>
          <a:xfrm>
            <a:off x="3154317" y="4085546"/>
            <a:ext cx="300083" cy="369332"/>
          </a:xfrm>
          <a:prstGeom prst="rect">
            <a:avLst/>
          </a:prstGeom>
          <a:noFill/>
        </p:spPr>
        <p:txBody>
          <a:bodyPr wrap="none" rtlCol="0">
            <a:spAutoFit/>
          </a:bodyPr>
          <a:lstStyle/>
          <a:p>
            <a:pPr algn="ctr" eaLnBrk="0" fontAlgn="base" hangingPunct="0">
              <a:spcBef>
                <a:spcPct val="0"/>
              </a:spcBef>
              <a:spcAft>
                <a:spcPct val="0"/>
              </a:spcAft>
            </a:pPr>
            <a:r>
              <a:rPr lang="en-US" dirty="0">
                <a:solidFill>
                  <a:srgbClr val="000000"/>
                </a:solidFill>
                <a:latin typeface="Comic Sans MS" charset="0"/>
                <a:ea typeface="ＭＳ Ｐゴシック" charset="-128"/>
              </a:rPr>
              <a:t>n</a:t>
            </a:r>
          </a:p>
        </p:txBody>
      </p:sp>
      <p:sp>
        <p:nvSpPr>
          <p:cNvPr id="29" name="TextBox 28">
            <a:extLst>
              <a:ext uri="{FF2B5EF4-FFF2-40B4-BE49-F238E27FC236}">
                <a16:creationId xmlns:a16="http://schemas.microsoft.com/office/drawing/2014/main" id="{D31D76BA-7898-EA4E-BB86-893DEABDCF04}"/>
              </a:ext>
            </a:extLst>
          </p:cNvPr>
          <p:cNvSpPr txBox="1"/>
          <p:nvPr/>
        </p:nvSpPr>
        <p:spPr>
          <a:xfrm>
            <a:off x="3154317" y="1452300"/>
            <a:ext cx="287259" cy="338554"/>
          </a:xfrm>
          <a:prstGeom prst="rect">
            <a:avLst/>
          </a:prstGeom>
          <a:noFill/>
        </p:spPr>
        <p:txBody>
          <a:bodyPr wrap="none" rtlCol="0">
            <a:spAutoFit/>
          </a:bodyPr>
          <a:lstStyle/>
          <a:p>
            <a:pPr algn="ctr" eaLnBrk="0" fontAlgn="base" hangingPunct="0">
              <a:spcBef>
                <a:spcPct val="0"/>
              </a:spcBef>
              <a:spcAft>
                <a:spcPct val="0"/>
              </a:spcAft>
            </a:pPr>
            <a:r>
              <a:rPr lang="en-US" sz="1600" dirty="0">
                <a:solidFill>
                  <a:srgbClr val="000000"/>
                </a:solidFill>
                <a:latin typeface="Comic Sans MS" charset="0"/>
                <a:ea typeface="ＭＳ Ｐゴシック" charset="-128"/>
              </a:rPr>
              <a:t>1</a:t>
            </a:r>
          </a:p>
        </p:txBody>
      </p:sp>
      <p:grpSp>
        <p:nvGrpSpPr>
          <p:cNvPr id="30" name="Group 29">
            <a:extLst>
              <a:ext uri="{FF2B5EF4-FFF2-40B4-BE49-F238E27FC236}">
                <a16:creationId xmlns:a16="http://schemas.microsoft.com/office/drawing/2014/main" id="{AB117966-C087-3045-9559-81F37A44064F}"/>
              </a:ext>
            </a:extLst>
          </p:cNvPr>
          <p:cNvGrpSpPr/>
          <p:nvPr/>
        </p:nvGrpSpPr>
        <p:grpSpPr>
          <a:xfrm>
            <a:off x="4499793" y="4735504"/>
            <a:ext cx="2960671" cy="1082721"/>
            <a:chOff x="3291720" y="5324429"/>
            <a:chExt cx="2960671" cy="1082721"/>
          </a:xfrm>
        </p:grpSpPr>
        <p:cxnSp>
          <p:nvCxnSpPr>
            <p:cNvPr id="31" name="Straight Arrow Connector 30">
              <a:extLst>
                <a:ext uri="{FF2B5EF4-FFF2-40B4-BE49-F238E27FC236}">
                  <a16:creationId xmlns:a16="http://schemas.microsoft.com/office/drawing/2014/main" id="{56694515-8DC8-A44A-A85A-8AA51F7C8E16}"/>
                </a:ext>
              </a:extLst>
            </p:cNvPr>
            <p:cNvCxnSpPr/>
            <p:nvPr/>
          </p:nvCxnSpPr>
          <p:spPr bwMode="auto">
            <a:xfrm>
              <a:off x="3435350" y="5324429"/>
              <a:ext cx="0" cy="762000"/>
            </a:xfrm>
            <a:prstGeom prst="straightConnector1">
              <a:avLst/>
            </a:prstGeom>
            <a:solidFill>
              <a:srgbClr val="00CC99"/>
            </a:solidFill>
            <a:ln w="12700" cap="flat" cmpd="sng" algn="ctr">
              <a:solidFill>
                <a:srgbClr val="000000"/>
              </a:solidFill>
              <a:prstDash val="solid"/>
              <a:round/>
              <a:headEnd type="none" w="med" len="med"/>
              <a:tailEnd type="triangle"/>
            </a:ln>
            <a:effectLst/>
          </p:spPr>
        </p:cxnSp>
        <p:sp>
          <p:nvSpPr>
            <p:cNvPr id="32" name="TextBox 31">
              <a:extLst>
                <a:ext uri="{FF2B5EF4-FFF2-40B4-BE49-F238E27FC236}">
                  <a16:creationId xmlns:a16="http://schemas.microsoft.com/office/drawing/2014/main" id="{60EB3B95-665F-E148-BD64-0E8D5153A04A}"/>
                </a:ext>
              </a:extLst>
            </p:cNvPr>
            <p:cNvSpPr txBox="1"/>
            <p:nvPr/>
          </p:nvSpPr>
          <p:spPr>
            <a:xfrm>
              <a:off x="5952308" y="6037818"/>
              <a:ext cx="300083" cy="369332"/>
            </a:xfrm>
            <a:prstGeom prst="rect">
              <a:avLst/>
            </a:prstGeom>
            <a:noFill/>
          </p:spPr>
          <p:txBody>
            <a:bodyPr wrap="none"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charset="0"/>
                  <a:ea typeface="ＭＳ Ｐゴシック" charset="-128"/>
                </a:rPr>
                <a:t>n</a:t>
              </a:r>
            </a:p>
          </p:txBody>
        </p:sp>
        <p:cxnSp>
          <p:nvCxnSpPr>
            <p:cNvPr id="33" name="Straight Arrow Connector 32">
              <a:extLst>
                <a:ext uri="{FF2B5EF4-FFF2-40B4-BE49-F238E27FC236}">
                  <a16:creationId xmlns:a16="http://schemas.microsoft.com/office/drawing/2014/main" id="{F8A752A9-4A14-6146-8364-AF7D6083E357}"/>
                </a:ext>
              </a:extLst>
            </p:cNvPr>
            <p:cNvCxnSpPr/>
            <p:nvPr/>
          </p:nvCxnSpPr>
          <p:spPr bwMode="auto">
            <a:xfrm>
              <a:off x="3892550" y="5324429"/>
              <a:ext cx="0" cy="762000"/>
            </a:xfrm>
            <a:prstGeom prst="straightConnector1">
              <a:avLst/>
            </a:prstGeom>
            <a:solidFill>
              <a:srgbClr val="00CC99"/>
            </a:solidFill>
            <a:ln w="12700" cap="flat" cmpd="sng" algn="ctr">
              <a:solidFill>
                <a:srgbClr val="000000"/>
              </a:solidFill>
              <a:prstDash val="solid"/>
              <a:round/>
              <a:headEnd type="none" w="med" len="med"/>
              <a:tailEnd type="triangle"/>
            </a:ln>
            <a:effectLst/>
          </p:spPr>
        </p:cxnSp>
        <p:cxnSp>
          <p:nvCxnSpPr>
            <p:cNvPr id="34" name="Straight Arrow Connector 33">
              <a:extLst>
                <a:ext uri="{FF2B5EF4-FFF2-40B4-BE49-F238E27FC236}">
                  <a16:creationId xmlns:a16="http://schemas.microsoft.com/office/drawing/2014/main" id="{877A0B83-5216-D947-97F9-834291C7B5AA}"/>
                </a:ext>
              </a:extLst>
            </p:cNvPr>
            <p:cNvCxnSpPr/>
            <p:nvPr/>
          </p:nvCxnSpPr>
          <p:spPr bwMode="auto">
            <a:xfrm>
              <a:off x="6102350" y="5340350"/>
              <a:ext cx="0" cy="762000"/>
            </a:xfrm>
            <a:prstGeom prst="straightConnector1">
              <a:avLst/>
            </a:prstGeom>
            <a:solidFill>
              <a:srgbClr val="00CC99"/>
            </a:solidFill>
            <a:ln w="12700" cap="flat" cmpd="sng" algn="ctr">
              <a:solidFill>
                <a:srgbClr val="000000"/>
              </a:solidFill>
              <a:prstDash val="solid"/>
              <a:round/>
              <a:headEnd type="none" w="med" len="med"/>
              <a:tailEnd type="triangle"/>
            </a:ln>
            <a:effectLst/>
          </p:spPr>
        </p:cxnSp>
        <p:sp>
          <p:nvSpPr>
            <p:cNvPr id="35" name="TextBox 34">
              <a:extLst>
                <a:ext uri="{FF2B5EF4-FFF2-40B4-BE49-F238E27FC236}">
                  <a16:creationId xmlns:a16="http://schemas.microsoft.com/office/drawing/2014/main" id="{6B352184-C594-034E-B6C9-B6F5E329A549}"/>
                </a:ext>
              </a:extLst>
            </p:cNvPr>
            <p:cNvSpPr txBox="1"/>
            <p:nvPr/>
          </p:nvSpPr>
          <p:spPr>
            <a:xfrm>
              <a:off x="3291720" y="6056275"/>
              <a:ext cx="287259" cy="338554"/>
            </a:xfrm>
            <a:prstGeom prst="rect">
              <a:avLst/>
            </a:prstGeom>
            <a:noFill/>
          </p:spPr>
          <p:txBody>
            <a:bodyPr wrap="none"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omic Sans MS" charset="0"/>
                  <a:ea typeface="ＭＳ Ｐゴシック" charset="-128"/>
                </a:rPr>
                <a:t>1</a:t>
              </a:r>
            </a:p>
          </p:txBody>
        </p:sp>
        <p:sp>
          <p:nvSpPr>
            <p:cNvPr id="36" name="TextBox 35">
              <a:extLst>
                <a:ext uri="{FF2B5EF4-FFF2-40B4-BE49-F238E27FC236}">
                  <a16:creationId xmlns:a16="http://schemas.microsoft.com/office/drawing/2014/main" id="{A652E463-851A-E44D-B829-859F1D014858}"/>
                </a:ext>
              </a:extLst>
            </p:cNvPr>
            <p:cNvSpPr txBox="1"/>
            <p:nvPr/>
          </p:nvSpPr>
          <p:spPr>
            <a:xfrm>
              <a:off x="3757692" y="6056275"/>
              <a:ext cx="287259" cy="338554"/>
            </a:xfrm>
            <a:prstGeom prst="rect">
              <a:avLst/>
            </a:prstGeom>
            <a:noFill/>
          </p:spPr>
          <p:txBody>
            <a:bodyPr wrap="none"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omic Sans MS" charset="0"/>
                  <a:ea typeface="ＭＳ Ｐゴシック" charset="-128"/>
                </a:rPr>
                <a:t>2</a:t>
              </a:r>
            </a:p>
          </p:txBody>
        </p:sp>
      </p:grpSp>
    </p:spTree>
    <p:extLst>
      <p:ext uri="{BB962C8B-B14F-4D97-AF65-F5344CB8AC3E}">
        <p14:creationId xmlns:p14="http://schemas.microsoft.com/office/powerpoint/2010/main" val="182430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87835"/>
            <a:ext cx="9001747" cy="914400"/>
          </a:xfrm>
        </p:spPr>
        <p:txBody>
          <a:bodyPr/>
          <a:lstStyle/>
          <a:p>
            <a:r>
              <a:rPr lang="en-US" sz="3200" dirty="0">
                <a:solidFill>
                  <a:schemeClr val="accent1"/>
                </a:solidFill>
                <a:latin typeface="Comic Sans MS" panose="030F0902030302020204" pitchFamily="66" charset="0"/>
              </a:rPr>
              <a:t>Foundation of Data Center Networks: Clos Networks</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45</a:t>
            </a:fld>
            <a:endParaRPr lang="en-US" altLang="x-none" sz="1600" dirty="0">
              <a:latin typeface="Tahoma" charset="0"/>
            </a:endParaRPr>
          </a:p>
        </p:txBody>
      </p:sp>
      <p:pic>
        <p:nvPicPr>
          <p:cNvPr id="9" name="Picture 2">
            <a:extLst>
              <a:ext uri="{FF2B5EF4-FFF2-40B4-BE49-F238E27FC236}">
                <a16:creationId xmlns:a16="http://schemas.microsoft.com/office/drawing/2014/main" id="{39EAEC2E-105D-7A4F-8CAE-7101D4A68CFB}"/>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174348" y="1271652"/>
            <a:ext cx="5498887" cy="476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3">
            <a:extLst>
              <a:ext uri="{FF2B5EF4-FFF2-40B4-BE49-F238E27FC236}">
                <a16:creationId xmlns:a16="http://schemas.microsoft.com/office/drawing/2014/main" id="{25A96A9B-271A-2949-B94A-C4AF66907A3E}"/>
              </a:ext>
            </a:extLst>
          </p:cNvPr>
          <p:cNvSpPr>
            <a:spLocks noChangeArrowheads="1"/>
          </p:cNvSpPr>
          <p:nvPr/>
        </p:nvSpPr>
        <p:spPr bwMode="auto">
          <a:xfrm>
            <a:off x="1174348" y="6129952"/>
            <a:ext cx="28654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dirty="0"/>
              <a:t>https://</a:t>
            </a:r>
            <a:r>
              <a:rPr lang="en-US" altLang="x-none" sz="1200" dirty="0" err="1"/>
              <a:t>en.wikipedia.org</a:t>
            </a:r>
            <a:r>
              <a:rPr lang="en-US" altLang="x-none" sz="1200" dirty="0"/>
              <a:t>/wiki/</a:t>
            </a:r>
            <a:r>
              <a:rPr lang="en-US" altLang="x-none" sz="1200" dirty="0" err="1"/>
              <a:t>Clos_network</a:t>
            </a:r>
            <a:endParaRPr lang="en-US" altLang="x-none" sz="1200" dirty="0"/>
          </a:p>
        </p:txBody>
      </p:sp>
      <p:sp>
        <p:nvSpPr>
          <p:cNvPr id="11" name="Rectangle 10">
            <a:extLst>
              <a:ext uri="{FF2B5EF4-FFF2-40B4-BE49-F238E27FC236}">
                <a16:creationId xmlns:a16="http://schemas.microsoft.com/office/drawing/2014/main" id="{1E41DFA8-6335-9947-9A58-26F62AAFC568}"/>
              </a:ext>
            </a:extLst>
          </p:cNvPr>
          <p:cNvSpPr/>
          <p:nvPr/>
        </p:nvSpPr>
        <p:spPr>
          <a:xfrm>
            <a:off x="7729972" y="1521297"/>
            <a:ext cx="2651125" cy="2308324"/>
          </a:xfrm>
          <a:prstGeom prst="rect">
            <a:avLst/>
          </a:prstGeom>
        </p:spPr>
        <p:txBody>
          <a:bodyPr>
            <a:spAutoFit/>
          </a:bodyPr>
          <a:lstStyle/>
          <a:p>
            <a:pPr algn="l">
              <a:defRPr/>
            </a:pPr>
            <a:r>
              <a:rPr lang="en-US" sz="2400" kern="0" dirty="0">
                <a:solidFill>
                  <a:srgbClr val="000000"/>
                </a:solidFill>
                <a:latin typeface="Comic Sans MS" charset="0"/>
                <a:ea typeface="ＭＳ Ｐゴシック" charset="0"/>
                <a:cs typeface="ＭＳ Ｐゴシック" charset="0"/>
              </a:rPr>
              <a:t>Q: How big is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m so that each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new call can be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established w/o moving current calls?</a:t>
            </a:r>
            <a:endParaRPr lang="en-US" sz="400" dirty="0">
              <a:ea typeface="ＭＳ Ｐゴシック" charset="0"/>
              <a:cs typeface="ＭＳ Ｐゴシック" charset="0"/>
            </a:endParaRPr>
          </a:p>
        </p:txBody>
      </p:sp>
      <p:sp>
        <p:nvSpPr>
          <p:cNvPr id="12" name="Rectangle 11">
            <a:extLst>
              <a:ext uri="{FF2B5EF4-FFF2-40B4-BE49-F238E27FC236}">
                <a16:creationId xmlns:a16="http://schemas.microsoft.com/office/drawing/2014/main" id="{B316F1A6-3F7C-4E47-9FEA-8C0C59ACFDF8}"/>
              </a:ext>
            </a:extLst>
          </p:cNvPr>
          <p:cNvSpPr/>
          <p:nvPr/>
        </p:nvSpPr>
        <p:spPr>
          <a:xfrm>
            <a:off x="7741084" y="4304185"/>
            <a:ext cx="2673350" cy="1938992"/>
          </a:xfrm>
          <a:prstGeom prst="rect">
            <a:avLst/>
          </a:prstGeom>
        </p:spPr>
        <p:txBody>
          <a:bodyPr>
            <a:spAutoFit/>
          </a:bodyPr>
          <a:lstStyle/>
          <a:p>
            <a:pPr algn="l">
              <a:defRPr/>
            </a:pPr>
            <a:r>
              <a:rPr lang="en-US" altLang="zh-CN" sz="2400" kern="0" dirty="0">
                <a:solidFill>
                  <a:srgbClr val="000000"/>
                </a:solidFill>
                <a:latin typeface="Comic Sans MS" charset="0"/>
                <a:ea typeface="ＭＳ Ｐゴシック" charset="0"/>
                <a:cs typeface="ＭＳ Ｐゴシック" charset="0"/>
              </a:rPr>
              <a:t>Challenge</a:t>
            </a:r>
            <a:r>
              <a:rPr lang="zh-CN" altLang="en-US" sz="2400" kern="0" dirty="0">
                <a:solidFill>
                  <a:srgbClr val="000000"/>
                </a:solidFill>
                <a:latin typeface="Comic Sans MS" charset="0"/>
                <a:ea typeface="ＭＳ Ｐゴシック" charset="0"/>
                <a:cs typeface="ＭＳ Ｐゴシック" charset="0"/>
              </a:rPr>
              <a:t> </a:t>
            </a:r>
            <a:r>
              <a:rPr lang="en-US" altLang="zh-CN" sz="2400" kern="0" dirty="0">
                <a:solidFill>
                  <a:srgbClr val="000000"/>
                </a:solidFill>
                <a:latin typeface="Comic Sans MS" charset="0"/>
                <a:ea typeface="ＭＳ Ｐゴシック" charset="0"/>
                <a:cs typeface="ＭＳ Ｐゴシック" charset="0"/>
              </a:rPr>
              <a:t>to</a:t>
            </a:r>
            <a:r>
              <a:rPr lang="zh-CN" altLang="en-US" sz="2400" kern="0" dirty="0">
                <a:solidFill>
                  <a:srgbClr val="000000"/>
                </a:solidFill>
                <a:latin typeface="Comic Sans MS" charset="0"/>
                <a:ea typeface="ＭＳ Ｐゴシック" charset="0"/>
                <a:cs typeface="ＭＳ Ｐゴシック" charset="0"/>
              </a:rPr>
              <a:t> </a:t>
            </a:r>
            <a:r>
              <a:rPr lang="en-US" altLang="zh-CN" sz="2400" kern="0" dirty="0">
                <a:solidFill>
                  <a:srgbClr val="000000"/>
                </a:solidFill>
                <a:latin typeface="Comic Sans MS" charset="0"/>
                <a:ea typeface="ＭＳ Ｐゴシック" charset="0"/>
                <a:cs typeface="ＭＳ Ｐゴシック" charset="0"/>
              </a:rPr>
              <a:t>the</a:t>
            </a:r>
            <a:r>
              <a:rPr lang="zh-CN" altLang="en-US" sz="2400" kern="0" dirty="0">
                <a:solidFill>
                  <a:srgbClr val="000000"/>
                </a:solidFill>
                <a:latin typeface="Comic Sans MS" charset="0"/>
                <a:ea typeface="ＭＳ Ｐゴシック" charset="0"/>
                <a:cs typeface="ＭＳ Ｐゴシック" charset="0"/>
              </a:rPr>
              <a:t> </a:t>
            </a:r>
            <a:r>
              <a:rPr lang="en-US" altLang="zh-CN" sz="2400" kern="0" dirty="0">
                <a:solidFill>
                  <a:srgbClr val="000000"/>
                </a:solidFill>
                <a:latin typeface="Comic Sans MS" charset="0"/>
                <a:ea typeface="ＭＳ Ｐゴシック" charset="0"/>
                <a:cs typeface="ＭＳ Ｐゴシック" charset="0"/>
              </a:rPr>
              <a:t>class</a:t>
            </a:r>
            <a:r>
              <a:rPr lang="en-US" sz="2400" kern="0" dirty="0">
                <a:solidFill>
                  <a:srgbClr val="000000"/>
                </a:solidFill>
                <a:latin typeface="Comic Sans MS" charset="0"/>
                <a:ea typeface="ＭＳ Ｐゴシック" charset="0"/>
                <a:cs typeface="ＭＳ Ｐゴシック" charset="0"/>
              </a:rPr>
              <a:t>: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If you can move existing calls, it is only m &gt;= n.</a:t>
            </a:r>
            <a:endParaRPr lang="en-US" sz="400" dirty="0">
              <a:ea typeface="ＭＳ Ｐゴシック" charset="0"/>
              <a:cs typeface="ＭＳ Ｐゴシック" charset="0"/>
            </a:endParaRPr>
          </a:p>
        </p:txBody>
      </p:sp>
    </p:spTree>
    <p:extLst>
      <p:ext uri="{BB962C8B-B14F-4D97-AF65-F5344CB8AC3E}">
        <p14:creationId xmlns:p14="http://schemas.microsoft.com/office/powerpoint/2010/main" val="270484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BAE1EBF8-96CC-6341-A1CB-1221D6F4E668}"/>
              </a:ext>
            </a:extLst>
          </p:cNvPr>
          <p:cNvSpPr txBox="1"/>
          <p:nvPr/>
        </p:nvSpPr>
        <p:spPr>
          <a:xfrm>
            <a:off x="740229" y="1335388"/>
            <a:ext cx="10929688"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000" dirty="0">
                <a:latin typeface="Comic Sans MS" charset="0"/>
              </a:rPr>
              <a:t>K-</a:t>
            </a:r>
            <a:r>
              <a:rPr lang="en-US" altLang="x-none" sz="2000" dirty="0" err="1">
                <a:latin typeface="Comic Sans MS" charset="0"/>
              </a:rPr>
              <a:t>ary</a:t>
            </a:r>
            <a:r>
              <a:rPr lang="en-US" altLang="x-none" sz="2000" dirty="0">
                <a:latin typeface="Comic Sans MS" charset="0"/>
              </a:rPr>
              <a:t> fat tree: three-layer topology (edge, aggregation and core)</a:t>
            </a:r>
            <a:endParaRPr lang="en-US" altLang="x-none" sz="2400" dirty="0">
              <a:latin typeface="Comic Sans MS" charset="0"/>
            </a:endParaRPr>
          </a:p>
          <a:p>
            <a:pPr marL="914400" lvl="1" indent="-457200">
              <a:lnSpc>
                <a:spcPct val="114000"/>
              </a:lnSpc>
              <a:buClr>
                <a:schemeClr val="accent1"/>
              </a:buClr>
              <a:buFont typeface="Courier New" panose="02070309020205020404" pitchFamily="49" charset="0"/>
              <a:buChar char="o"/>
            </a:pPr>
            <a:r>
              <a:rPr lang="en-US" altLang="x-none" sz="2000" dirty="0">
                <a:latin typeface="Comic Sans MS" charset="0"/>
              </a:rPr>
              <a:t>k pods w/ each pod consists of (k/2)2 servers &amp; 2 layers of k/2 k-port switches</a:t>
            </a:r>
          </a:p>
          <a:p>
            <a:pPr marL="1371600" lvl="2" indent="-457200">
              <a:lnSpc>
                <a:spcPct val="114000"/>
              </a:lnSpc>
              <a:buClr>
                <a:schemeClr val="accent1"/>
              </a:buClr>
              <a:buFont typeface="Arial" panose="020B0604020202020204" pitchFamily="34" charset="0"/>
              <a:buChar char="•"/>
            </a:pPr>
            <a:r>
              <a:rPr lang="en-US" altLang="x-none" sz="1600" dirty="0">
                <a:latin typeface="Comic Sans MS" charset="0"/>
              </a:rPr>
              <a:t>each edge switch connects to k/2 servers &amp; k/2 </a:t>
            </a:r>
            <a:r>
              <a:rPr lang="en-US" altLang="x-none" sz="1600" dirty="0" err="1">
                <a:latin typeface="Comic Sans MS" charset="0"/>
              </a:rPr>
              <a:t>aggr</a:t>
            </a:r>
            <a:r>
              <a:rPr lang="en-US" altLang="x-none" sz="1600" dirty="0">
                <a:latin typeface="Comic Sans MS" charset="0"/>
              </a:rPr>
              <a:t>. switches</a:t>
            </a:r>
          </a:p>
          <a:p>
            <a:pPr marL="1371600" lvl="2" indent="-457200">
              <a:lnSpc>
                <a:spcPct val="114000"/>
              </a:lnSpc>
              <a:buClr>
                <a:schemeClr val="accent1"/>
              </a:buClr>
              <a:buFont typeface="Arial" panose="020B0604020202020204" pitchFamily="34" charset="0"/>
              <a:buChar char="•"/>
            </a:pPr>
            <a:r>
              <a:rPr lang="en-US" altLang="x-none" sz="1600" dirty="0">
                <a:latin typeface="Comic Sans MS" charset="0"/>
              </a:rPr>
              <a:t>each </a:t>
            </a:r>
            <a:r>
              <a:rPr lang="en-US" altLang="x-none" sz="1600" dirty="0" err="1">
                <a:latin typeface="Comic Sans MS" charset="0"/>
              </a:rPr>
              <a:t>aggr</a:t>
            </a:r>
            <a:r>
              <a:rPr lang="en-US" altLang="x-none" sz="1600" dirty="0">
                <a:latin typeface="Comic Sans MS" charset="0"/>
              </a:rPr>
              <a:t>. switch connects to k/2 edge &amp; k/2 core switches</a:t>
            </a:r>
            <a:endParaRPr lang="en-US" altLang="x-none" sz="2400" dirty="0">
              <a:latin typeface="Comic Sans MS" charset="0"/>
            </a:endParaRPr>
          </a:p>
          <a:p>
            <a:pPr marL="457200" indent="-457200">
              <a:lnSpc>
                <a:spcPct val="114000"/>
              </a:lnSpc>
              <a:buClr>
                <a:schemeClr val="accent1"/>
              </a:buClr>
              <a:buFont typeface="Wingdings" pitchFamily="2" charset="2"/>
              <a:buChar char="q"/>
            </a:pPr>
            <a:r>
              <a:rPr lang="en-US" altLang="x-none" sz="2000" dirty="0">
                <a:latin typeface="Comic Sans MS" charset="0"/>
              </a:rPr>
              <a:t>(k/2)2 core switches: each connects to k pods</a:t>
            </a:r>
            <a:endParaRPr lang="en-US" altLang="x-none" sz="2400" dirty="0">
              <a:latin typeface="Comic Sans MS" charset="0"/>
            </a:endParaRPr>
          </a:p>
        </p:txBody>
      </p:sp>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51623"/>
            <a:ext cx="9363886" cy="914400"/>
          </a:xfrm>
        </p:spPr>
        <p:txBody>
          <a:bodyPr/>
          <a:lstStyle/>
          <a:p>
            <a:r>
              <a:rPr lang="en-US" sz="3200" dirty="0">
                <a:solidFill>
                  <a:schemeClr val="accent1"/>
                </a:solidFill>
                <a:latin typeface="Comic Sans MS" panose="030F0902030302020204" pitchFamily="66" charset="0"/>
              </a:rPr>
              <a:t>Data Center Networks: </a:t>
            </a:r>
          </a:p>
          <a:p>
            <a:r>
              <a:rPr lang="en-US" sz="3200" dirty="0">
                <a:solidFill>
                  <a:schemeClr val="accent1"/>
                </a:solidFill>
                <a:latin typeface="Comic Sans MS" panose="030F0902030302020204" pitchFamily="66" charset="0"/>
              </a:rPr>
              <a:t>Fat-tree Networks</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46</a:t>
            </a:fld>
            <a:endParaRPr lang="en-US" altLang="x-none" sz="1600" dirty="0">
              <a:latin typeface="Tahoma" charset="0"/>
            </a:endParaRPr>
          </a:p>
        </p:txBody>
      </p:sp>
      <p:sp>
        <p:nvSpPr>
          <p:cNvPr id="10" name="Rectangle 3">
            <a:extLst>
              <a:ext uri="{FF2B5EF4-FFF2-40B4-BE49-F238E27FC236}">
                <a16:creationId xmlns:a16="http://schemas.microsoft.com/office/drawing/2014/main" id="{25A96A9B-271A-2949-B94A-C4AF66907A3E}"/>
              </a:ext>
            </a:extLst>
          </p:cNvPr>
          <p:cNvSpPr>
            <a:spLocks noChangeArrowheads="1"/>
          </p:cNvSpPr>
          <p:nvPr/>
        </p:nvSpPr>
        <p:spPr bwMode="auto">
          <a:xfrm>
            <a:off x="1174348" y="6211429"/>
            <a:ext cx="28654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dirty="0"/>
              <a:t>https://</a:t>
            </a:r>
            <a:r>
              <a:rPr lang="en-US" altLang="x-none" sz="1200" dirty="0" err="1"/>
              <a:t>en.wikipedia.org</a:t>
            </a:r>
            <a:r>
              <a:rPr lang="en-US" altLang="x-none" sz="1200" dirty="0"/>
              <a:t>/wiki/</a:t>
            </a:r>
            <a:r>
              <a:rPr lang="en-US" altLang="x-none" sz="1200" dirty="0" err="1"/>
              <a:t>Clos_network</a:t>
            </a:r>
            <a:endParaRPr lang="en-US" altLang="x-none" sz="1200" dirty="0"/>
          </a:p>
        </p:txBody>
      </p:sp>
      <p:pic>
        <p:nvPicPr>
          <p:cNvPr id="8" name="Picture 2">
            <a:extLst>
              <a:ext uri="{FF2B5EF4-FFF2-40B4-BE49-F238E27FC236}">
                <a16:creationId xmlns:a16="http://schemas.microsoft.com/office/drawing/2014/main" id="{537869F1-909C-BC4D-890E-0F77796F4610}"/>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626723" y="2920026"/>
            <a:ext cx="9156700" cy="334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16:creationId xmlns:a16="http://schemas.microsoft.com/office/drawing/2014/main" id="{EF194336-688B-4F47-AEF8-E844DF0AE154}"/>
              </a:ext>
            </a:extLst>
          </p:cNvPr>
          <p:cNvSpPr/>
          <p:nvPr/>
        </p:nvSpPr>
        <p:spPr>
          <a:xfrm>
            <a:off x="5117646" y="6172371"/>
            <a:ext cx="7438765" cy="338554"/>
          </a:xfrm>
          <a:prstGeom prst="rect">
            <a:avLst/>
          </a:prstGeom>
        </p:spPr>
        <p:txBody>
          <a:bodyPr wrap="square">
            <a:spAutoFit/>
          </a:bodyPr>
          <a:lstStyle/>
          <a:p>
            <a:pPr>
              <a:defRPr/>
            </a:pPr>
            <a:r>
              <a:rPr lang="en-US" sz="1600" kern="0" dirty="0">
                <a:solidFill>
                  <a:srgbClr val="000000"/>
                </a:solidFill>
                <a:latin typeface="Comic Sans MS" charset="0"/>
                <a:ea typeface="ＭＳ Ｐゴシック" charset="0"/>
                <a:cs typeface="ＭＳ Ｐゴシック" charset="0"/>
              </a:rPr>
              <a:t>Q: How large a network can k-</a:t>
            </a:r>
            <a:r>
              <a:rPr lang="en-US" sz="1600" kern="0" dirty="0" err="1">
                <a:solidFill>
                  <a:srgbClr val="000000"/>
                </a:solidFill>
                <a:latin typeface="Comic Sans MS" charset="0"/>
                <a:ea typeface="ＭＳ Ｐゴシック" charset="0"/>
                <a:cs typeface="ＭＳ Ｐゴシック" charset="0"/>
              </a:rPr>
              <a:t>ary</a:t>
            </a:r>
            <a:r>
              <a:rPr lang="en-US" sz="1600" kern="0" dirty="0">
                <a:solidFill>
                  <a:srgbClr val="000000"/>
                </a:solidFill>
                <a:latin typeface="Comic Sans MS" charset="0"/>
                <a:ea typeface="ＭＳ Ｐゴシック" charset="0"/>
                <a:cs typeface="ＭＳ Ｐゴシック" charset="0"/>
              </a:rPr>
              <a:t> support</a:t>
            </a:r>
            <a:r>
              <a:rPr lang="zh-CN" altLang="en-US" sz="1600" kern="0" dirty="0">
                <a:solidFill>
                  <a:srgbClr val="000000"/>
                </a:solidFill>
                <a:latin typeface="Comic Sans MS" charset="0"/>
                <a:ea typeface="ＭＳ Ｐゴシック" charset="0"/>
                <a:cs typeface="ＭＳ Ｐゴシック" charset="0"/>
              </a:rPr>
              <a:t> </a:t>
            </a:r>
            <a:r>
              <a:rPr lang="en-US" sz="1600" kern="0" dirty="0">
                <a:solidFill>
                  <a:srgbClr val="000000"/>
                </a:solidFill>
                <a:latin typeface="Comic Sans MS" charset="0"/>
                <a:ea typeface="ＭＳ Ｐゴシック" charset="0"/>
                <a:cs typeface="ＭＳ Ｐゴシック" charset="0"/>
              </a:rPr>
              <a:t>using k-port switches?</a:t>
            </a:r>
            <a:endParaRPr lang="en-US" sz="100" dirty="0">
              <a:ea typeface="ＭＳ Ｐゴシック" charset="0"/>
              <a:cs typeface="ＭＳ Ｐゴシック" charset="0"/>
            </a:endParaRPr>
          </a:p>
        </p:txBody>
      </p:sp>
    </p:spTree>
    <p:extLst>
      <p:ext uri="{BB962C8B-B14F-4D97-AF65-F5344CB8AC3E}">
        <p14:creationId xmlns:p14="http://schemas.microsoft.com/office/powerpoint/2010/main" val="1960644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BAE1EBF8-96CC-6341-A1CB-1221D6F4E668}"/>
              </a:ext>
            </a:extLst>
          </p:cNvPr>
          <p:cNvSpPr txBox="1"/>
          <p:nvPr/>
        </p:nvSpPr>
        <p:spPr>
          <a:xfrm>
            <a:off x="740229" y="1335388"/>
            <a:ext cx="10929688"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800" dirty="0">
                <a:latin typeface="Comic Sans MS" charset="0"/>
              </a:rPr>
              <a:t>For example, Google Jupiter at 1 </a:t>
            </a:r>
            <a:r>
              <a:rPr lang="en-US" altLang="x-none" sz="2800" dirty="0" err="1">
                <a:latin typeface="Comic Sans MS" charset="0"/>
              </a:rPr>
              <a:t>Pbits</a:t>
            </a:r>
            <a:r>
              <a:rPr lang="en-US" altLang="x-none" sz="2800" dirty="0">
                <a:latin typeface="Comic Sans MS" charset="0"/>
              </a:rPr>
              <a:t>/sec bisection </a:t>
            </a:r>
            <a:r>
              <a:rPr lang="en-US" altLang="x-none" sz="2800" dirty="0" err="1">
                <a:latin typeface="Comic Sans MS" charset="0"/>
              </a:rPr>
              <a:t>bw</a:t>
            </a:r>
            <a:r>
              <a:rPr lang="en-US" altLang="x-none" sz="2800" dirty="0">
                <a:latin typeface="Comic Sans MS" charset="0"/>
              </a:rPr>
              <a:t>: 100,000 servers at 10G each</a:t>
            </a:r>
          </a:p>
        </p:txBody>
      </p:sp>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96888"/>
            <a:ext cx="9363886" cy="914400"/>
          </a:xfrm>
        </p:spPr>
        <p:txBody>
          <a:bodyPr/>
          <a:lstStyle/>
          <a:p>
            <a:r>
              <a:rPr lang="en-US" sz="3200" dirty="0">
                <a:solidFill>
                  <a:schemeClr val="accent1"/>
                </a:solidFill>
                <a:latin typeface="Comic Sans MS" panose="030F0902030302020204" pitchFamily="66" charset="0"/>
              </a:rPr>
              <a:t>Data Center Networks: </a:t>
            </a: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47</a:t>
            </a:fld>
            <a:endParaRPr lang="en-US" altLang="x-none" sz="1600" dirty="0">
              <a:latin typeface="Tahoma" charset="0"/>
            </a:endParaRPr>
          </a:p>
        </p:txBody>
      </p:sp>
      <p:pic>
        <p:nvPicPr>
          <p:cNvPr id="9" name="Picture 3">
            <a:extLst>
              <a:ext uri="{FF2B5EF4-FFF2-40B4-BE49-F238E27FC236}">
                <a16:creationId xmlns:a16="http://schemas.microsoft.com/office/drawing/2014/main" id="{A2EB1A00-C5B7-EA4B-91EF-351D2D590D55}"/>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626723" y="2633097"/>
            <a:ext cx="9156700" cy="248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167DB11D-4A13-1242-BFB2-F4B86E656F03}"/>
              </a:ext>
            </a:extLst>
          </p:cNvPr>
          <p:cNvSpPr>
            <a:spLocks noChangeArrowheads="1"/>
          </p:cNvSpPr>
          <p:nvPr/>
        </p:nvSpPr>
        <p:spPr bwMode="auto">
          <a:xfrm>
            <a:off x="992423" y="6108821"/>
            <a:ext cx="36893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000" dirty="0"/>
              <a:t>http://</a:t>
            </a:r>
            <a:r>
              <a:rPr lang="en-US" altLang="x-none" sz="1000" dirty="0" err="1"/>
              <a:t>conferences.sigcomm.org</a:t>
            </a:r>
            <a:r>
              <a:rPr lang="en-US" altLang="x-none" sz="1000" dirty="0"/>
              <a:t>/</a:t>
            </a:r>
            <a:r>
              <a:rPr lang="en-US" altLang="x-none" sz="1000" dirty="0" err="1"/>
              <a:t>sigcomm</a:t>
            </a:r>
            <a:r>
              <a:rPr lang="en-US" altLang="x-none" sz="1000" dirty="0"/>
              <a:t>/2015/pdf/papers/p183.pdf</a:t>
            </a:r>
          </a:p>
        </p:txBody>
      </p:sp>
      <p:sp>
        <p:nvSpPr>
          <p:cNvPr id="12" name="Rectangle 11">
            <a:extLst>
              <a:ext uri="{FF2B5EF4-FFF2-40B4-BE49-F238E27FC236}">
                <a16:creationId xmlns:a16="http://schemas.microsoft.com/office/drawing/2014/main" id="{20277C49-B770-4B47-A224-916F824EE8E0}"/>
              </a:ext>
            </a:extLst>
          </p:cNvPr>
          <p:cNvSpPr/>
          <p:nvPr/>
        </p:nvSpPr>
        <p:spPr>
          <a:xfrm>
            <a:off x="992423" y="5872928"/>
            <a:ext cx="5501827" cy="246221"/>
          </a:xfrm>
          <a:prstGeom prst="rect">
            <a:avLst/>
          </a:prstGeom>
        </p:spPr>
        <p:txBody>
          <a:bodyPr wrap="none">
            <a:spAutoFit/>
          </a:bodyPr>
          <a:lstStyle/>
          <a:p>
            <a:pPr algn="l">
              <a:defRPr/>
            </a:pPr>
            <a:r>
              <a:rPr lang="en-US" sz="1000" dirty="0">
                <a:latin typeface="Times New Roman" panose="02020603050405020304" pitchFamily="18" charset="0"/>
                <a:ea typeface="ＭＳ Ｐゴシック" charset="0"/>
                <a:cs typeface="Times New Roman" panose="02020603050405020304" pitchFamily="18" charset="0"/>
              </a:rPr>
              <a:t>http://</a:t>
            </a:r>
            <a:r>
              <a:rPr lang="en-US" sz="1000" dirty="0" err="1">
                <a:latin typeface="Times New Roman" panose="02020603050405020304" pitchFamily="18" charset="0"/>
                <a:ea typeface="ＭＳ Ｐゴシック" charset="0"/>
                <a:cs typeface="Times New Roman" panose="02020603050405020304" pitchFamily="18" charset="0"/>
              </a:rPr>
              <a:t>googlecloudplatform.blogspot.com</a:t>
            </a:r>
            <a:r>
              <a:rPr lang="en-US" sz="1000" dirty="0">
                <a:latin typeface="Times New Roman" panose="02020603050405020304" pitchFamily="18" charset="0"/>
                <a:ea typeface="ＭＳ Ｐゴシック" charset="0"/>
                <a:cs typeface="Times New Roman" panose="02020603050405020304" pitchFamily="18" charset="0"/>
              </a:rPr>
              <a:t>/2015/06/A-Look-Inside-</a:t>
            </a:r>
            <a:r>
              <a:rPr lang="en-US" sz="1000" dirty="0" err="1">
                <a:latin typeface="Times New Roman" panose="02020603050405020304" pitchFamily="18" charset="0"/>
                <a:ea typeface="ＭＳ Ｐゴシック" charset="0"/>
                <a:cs typeface="Times New Roman" panose="02020603050405020304" pitchFamily="18" charset="0"/>
              </a:rPr>
              <a:t>Googles</a:t>
            </a:r>
            <a:r>
              <a:rPr lang="en-US" sz="1000" dirty="0">
                <a:latin typeface="Times New Roman" panose="02020603050405020304" pitchFamily="18" charset="0"/>
                <a:ea typeface="ＭＳ Ｐゴシック" charset="0"/>
                <a:cs typeface="Times New Roman" panose="02020603050405020304" pitchFamily="18" charset="0"/>
              </a:rPr>
              <a:t>-Data-Center-</a:t>
            </a:r>
            <a:r>
              <a:rPr lang="en-US" sz="1000" dirty="0" err="1">
                <a:latin typeface="Times New Roman" panose="02020603050405020304" pitchFamily="18" charset="0"/>
                <a:ea typeface="ＭＳ Ｐゴシック" charset="0"/>
                <a:cs typeface="Times New Roman" panose="02020603050405020304" pitchFamily="18" charset="0"/>
              </a:rPr>
              <a:t>Networks.html</a:t>
            </a:r>
            <a:endParaRPr lang="en-US" sz="1000" dirty="0">
              <a:latin typeface="Times New Roman" panose="02020603050405020304" pitchFamily="18" charset="0"/>
              <a:ea typeface="ＭＳ Ｐゴシック" charset="0"/>
              <a:cs typeface="Times New Roman" panose="02020603050405020304" pitchFamily="18" charset="0"/>
            </a:endParaRPr>
          </a:p>
        </p:txBody>
      </p:sp>
    </p:spTree>
    <p:extLst>
      <p:ext uri="{BB962C8B-B14F-4D97-AF65-F5344CB8AC3E}">
        <p14:creationId xmlns:p14="http://schemas.microsoft.com/office/powerpoint/2010/main" val="2744507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38136" y="160675"/>
            <a:ext cx="9142927" cy="914400"/>
          </a:xfrm>
        </p:spPr>
        <p:txBody>
          <a:bodyPr/>
          <a:lstStyle/>
          <a:p>
            <a:r>
              <a:rPr lang="en-US" altLang="zh-CN" sz="3200" dirty="0">
                <a:solidFill>
                  <a:schemeClr val="accent1"/>
                </a:solidFill>
                <a:latin typeface="Comic Sans MS" panose="030F0902030302020204" pitchFamily="66" charset="0"/>
              </a:rPr>
              <a:t>Recall:</a:t>
            </a:r>
            <a:r>
              <a:rPr lang="zh-CN" altLang="en-US" sz="3200" dirty="0">
                <a:solidFill>
                  <a:schemeClr val="accent1"/>
                </a:solidFill>
                <a:latin typeface="Comic Sans MS" panose="030F0902030302020204" pitchFamily="66" charset="0"/>
              </a:rPr>
              <a:t> </a:t>
            </a:r>
            <a:r>
              <a:rPr lang="en-US" sz="3200" dirty="0">
                <a:solidFill>
                  <a:schemeClr val="accent1"/>
                </a:solidFill>
                <a:latin typeface="Comic Sans MS" panose="030F0902030302020204" pitchFamily="66" charset="0"/>
              </a:rPr>
              <a:t>Internet Physical Infrastructure</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48</a:t>
            </a:fld>
            <a:endParaRPr lang="en-US" altLang="x-none" sz="1600" dirty="0">
              <a:latin typeface="Tahoma" charset="0"/>
            </a:endParaRPr>
          </a:p>
        </p:txBody>
      </p:sp>
      <p:grpSp>
        <p:nvGrpSpPr>
          <p:cNvPr id="344" name="Group 7">
            <a:extLst>
              <a:ext uri="{FF2B5EF4-FFF2-40B4-BE49-F238E27FC236}">
                <a16:creationId xmlns:a16="http://schemas.microsoft.com/office/drawing/2014/main" id="{14BD8B16-1237-0A4B-A067-A67C8B36F8C5}"/>
              </a:ext>
            </a:extLst>
          </p:cNvPr>
          <p:cNvGrpSpPr>
            <a:grpSpLocks/>
          </p:cNvGrpSpPr>
          <p:nvPr/>
        </p:nvGrpSpPr>
        <p:grpSpPr bwMode="auto">
          <a:xfrm>
            <a:off x="8562573" y="4074035"/>
            <a:ext cx="1752600" cy="1219200"/>
            <a:chOff x="7245350" y="4273550"/>
            <a:chExt cx="1181100" cy="806450"/>
          </a:xfrm>
        </p:grpSpPr>
        <p:grpSp>
          <p:nvGrpSpPr>
            <p:cNvPr id="345" name="Group 4">
              <a:extLst>
                <a:ext uri="{FF2B5EF4-FFF2-40B4-BE49-F238E27FC236}">
                  <a16:creationId xmlns:a16="http://schemas.microsoft.com/office/drawing/2014/main" id="{5B014218-1592-4F41-AA86-A20A53F44BBD}"/>
                </a:ext>
              </a:extLst>
            </p:cNvPr>
            <p:cNvGrpSpPr>
              <a:grpSpLocks/>
            </p:cNvGrpSpPr>
            <p:nvPr/>
          </p:nvGrpSpPr>
          <p:grpSpPr bwMode="auto">
            <a:xfrm>
              <a:off x="7245350" y="4273550"/>
              <a:ext cx="1176862" cy="733003"/>
              <a:chOff x="628" y="1878"/>
              <a:chExt cx="833" cy="499"/>
            </a:xfrm>
          </p:grpSpPr>
          <p:sp>
            <p:nvSpPr>
              <p:cNvPr id="363" name="Oval 5">
                <a:extLst>
                  <a:ext uri="{FF2B5EF4-FFF2-40B4-BE49-F238E27FC236}">
                    <a16:creationId xmlns:a16="http://schemas.microsoft.com/office/drawing/2014/main" id="{55F5D023-8097-E04B-9A67-1983EAE33FB1}"/>
                  </a:ext>
                </a:extLst>
              </p:cNvPr>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64" name="Oval 6">
                <a:extLst>
                  <a:ext uri="{FF2B5EF4-FFF2-40B4-BE49-F238E27FC236}">
                    <a16:creationId xmlns:a16="http://schemas.microsoft.com/office/drawing/2014/main" id="{7D6BA546-9EF0-8B40-98FF-3592AA133130}"/>
                  </a:ext>
                </a:extLst>
              </p:cNvPr>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65" name="Oval 7">
                <a:extLst>
                  <a:ext uri="{FF2B5EF4-FFF2-40B4-BE49-F238E27FC236}">
                    <a16:creationId xmlns:a16="http://schemas.microsoft.com/office/drawing/2014/main" id="{48206CF2-AF3A-D246-BC0E-4118193A0E7E}"/>
                  </a:ext>
                </a:extLst>
              </p:cNvPr>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66" name="Oval 8">
                <a:extLst>
                  <a:ext uri="{FF2B5EF4-FFF2-40B4-BE49-F238E27FC236}">
                    <a16:creationId xmlns:a16="http://schemas.microsoft.com/office/drawing/2014/main" id="{B1093A63-F4E3-C646-BFEC-59ACA941BF45}"/>
                  </a:ext>
                </a:extLst>
              </p:cNvPr>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67" name="Oval 9">
                <a:extLst>
                  <a:ext uri="{FF2B5EF4-FFF2-40B4-BE49-F238E27FC236}">
                    <a16:creationId xmlns:a16="http://schemas.microsoft.com/office/drawing/2014/main" id="{64C04EE0-1EEA-3940-9EAA-2112CDE8F7D2}"/>
                  </a:ext>
                </a:extLst>
              </p:cNvPr>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68" name="Oval 10">
                <a:extLst>
                  <a:ext uri="{FF2B5EF4-FFF2-40B4-BE49-F238E27FC236}">
                    <a16:creationId xmlns:a16="http://schemas.microsoft.com/office/drawing/2014/main" id="{486066BA-355A-ED43-9E68-765645BDB4FE}"/>
                  </a:ext>
                </a:extLst>
              </p:cNvPr>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69" name="Oval 11">
                <a:extLst>
                  <a:ext uri="{FF2B5EF4-FFF2-40B4-BE49-F238E27FC236}">
                    <a16:creationId xmlns:a16="http://schemas.microsoft.com/office/drawing/2014/main" id="{64C381ED-DD30-814F-97DF-DF376F7BC74D}"/>
                  </a:ext>
                </a:extLst>
              </p:cNvPr>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70" name="Oval 12">
                <a:extLst>
                  <a:ext uri="{FF2B5EF4-FFF2-40B4-BE49-F238E27FC236}">
                    <a16:creationId xmlns:a16="http://schemas.microsoft.com/office/drawing/2014/main" id="{4817DACF-BAC8-FD49-AFF5-529486BE5AC2}"/>
                  </a:ext>
                </a:extLst>
              </p:cNvPr>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71" name="Oval 13">
                <a:extLst>
                  <a:ext uri="{FF2B5EF4-FFF2-40B4-BE49-F238E27FC236}">
                    <a16:creationId xmlns:a16="http://schemas.microsoft.com/office/drawing/2014/main" id="{8DB03C89-4D71-C947-B75D-A6B522F8AF48}"/>
                  </a:ext>
                </a:extLst>
              </p:cNvPr>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346" name="Group 14">
              <a:extLst>
                <a:ext uri="{FF2B5EF4-FFF2-40B4-BE49-F238E27FC236}">
                  <a16:creationId xmlns:a16="http://schemas.microsoft.com/office/drawing/2014/main" id="{265F1A6E-98E9-5F48-A4EC-D46C0A29EC57}"/>
                </a:ext>
              </a:extLst>
            </p:cNvPr>
            <p:cNvGrpSpPr>
              <a:grpSpLocks/>
            </p:cNvGrpSpPr>
            <p:nvPr/>
          </p:nvGrpSpPr>
          <p:grpSpPr bwMode="auto">
            <a:xfrm>
              <a:off x="7245350" y="4341121"/>
              <a:ext cx="1181100" cy="738879"/>
              <a:chOff x="628" y="1876"/>
              <a:chExt cx="836" cy="503"/>
            </a:xfrm>
          </p:grpSpPr>
          <p:sp>
            <p:nvSpPr>
              <p:cNvPr id="347" name="Arc 15">
                <a:extLst>
                  <a:ext uri="{FF2B5EF4-FFF2-40B4-BE49-F238E27FC236}">
                    <a16:creationId xmlns:a16="http://schemas.microsoft.com/office/drawing/2014/main" id="{AE9BC254-A842-4344-B3CD-AD98DA366A25}"/>
                  </a:ext>
                </a:extLst>
              </p:cNvPr>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48" name="Arc 16">
                <a:extLst>
                  <a:ext uri="{FF2B5EF4-FFF2-40B4-BE49-F238E27FC236}">
                    <a16:creationId xmlns:a16="http://schemas.microsoft.com/office/drawing/2014/main" id="{FA2C70C3-11BB-264F-8AF4-0AE7CEBFE059}"/>
                  </a:ext>
                </a:extLst>
              </p:cNvPr>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49" name="Arc 17">
                <a:extLst>
                  <a:ext uri="{FF2B5EF4-FFF2-40B4-BE49-F238E27FC236}">
                    <a16:creationId xmlns:a16="http://schemas.microsoft.com/office/drawing/2014/main" id="{3DAE0E75-3E8E-A847-B224-A4F820261F71}"/>
                  </a:ext>
                </a:extLst>
              </p:cNvPr>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0" name="Arc 18">
                <a:extLst>
                  <a:ext uri="{FF2B5EF4-FFF2-40B4-BE49-F238E27FC236}">
                    <a16:creationId xmlns:a16="http://schemas.microsoft.com/office/drawing/2014/main" id="{BC92AED0-5DF1-8D40-9E0E-001D228C9C06}"/>
                  </a:ext>
                </a:extLst>
              </p:cNvPr>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1" name="Arc 19">
                <a:extLst>
                  <a:ext uri="{FF2B5EF4-FFF2-40B4-BE49-F238E27FC236}">
                    <a16:creationId xmlns:a16="http://schemas.microsoft.com/office/drawing/2014/main" id="{1576F40D-291F-9748-A6C4-CE13650B7326}"/>
                  </a:ext>
                </a:extLst>
              </p:cNvPr>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2" name="Arc 20">
                <a:extLst>
                  <a:ext uri="{FF2B5EF4-FFF2-40B4-BE49-F238E27FC236}">
                    <a16:creationId xmlns:a16="http://schemas.microsoft.com/office/drawing/2014/main" id="{D0D0D7DB-633B-9448-A1F3-0D4AFE887A51}"/>
                  </a:ext>
                </a:extLst>
              </p:cNvPr>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3" name="Arc 21">
                <a:extLst>
                  <a:ext uri="{FF2B5EF4-FFF2-40B4-BE49-F238E27FC236}">
                    <a16:creationId xmlns:a16="http://schemas.microsoft.com/office/drawing/2014/main" id="{E6A7A7AE-FCF8-944B-A443-F04BFEA63D78}"/>
                  </a:ext>
                </a:extLst>
              </p:cNvPr>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4" name="Arc 22">
                <a:extLst>
                  <a:ext uri="{FF2B5EF4-FFF2-40B4-BE49-F238E27FC236}">
                    <a16:creationId xmlns:a16="http://schemas.microsoft.com/office/drawing/2014/main" id="{93BEA9BD-8C82-5748-A314-74AA761E257C}"/>
                  </a:ext>
                </a:extLst>
              </p:cNvPr>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5" name="Arc 23">
                <a:extLst>
                  <a:ext uri="{FF2B5EF4-FFF2-40B4-BE49-F238E27FC236}">
                    <a16:creationId xmlns:a16="http://schemas.microsoft.com/office/drawing/2014/main" id="{12E960E2-47E8-B641-B70E-1AD133EE682C}"/>
                  </a:ext>
                </a:extLst>
              </p:cNvPr>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6" name="Arc 24">
                <a:extLst>
                  <a:ext uri="{FF2B5EF4-FFF2-40B4-BE49-F238E27FC236}">
                    <a16:creationId xmlns:a16="http://schemas.microsoft.com/office/drawing/2014/main" id="{8D93D857-1560-4D4B-935C-776B4B55E5B4}"/>
                  </a:ext>
                </a:extLst>
              </p:cNvPr>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7" name="Arc 25">
                <a:extLst>
                  <a:ext uri="{FF2B5EF4-FFF2-40B4-BE49-F238E27FC236}">
                    <a16:creationId xmlns:a16="http://schemas.microsoft.com/office/drawing/2014/main" id="{C859224C-0DDB-3E4C-B835-99127A2AAE3D}"/>
                  </a:ext>
                </a:extLst>
              </p:cNvPr>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8" name="Arc 26">
                <a:extLst>
                  <a:ext uri="{FF2B5EF4-FFF2-40B4-BE49-F238E27FC236}">
                    <a16:creationId xmlns:a16="http://schemas.microsoft.com/office/drawing/2014/main" id="{FD19100B-7A3D-244A-BAEB-661DF10E5253}"/>
                  </a:ext>
                </a:extLst>
              </p:cNvPr>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9" name="Arc 27">
                <a:extLst>
                  <a:ext uri="{FF2B5EF4-FFF2-40B4-BE49-F238E27FC236}">
                    <a16:creationId xmlns:a16="http://schemas.microsoft.com/office/drawing/2014/main" id="{557C7F12-622D-A84A-96E2-D85719EBFDA7}"/>
                  </a:ext>
                </a:extLst>
              </p:cNvPr>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60" name="Arc 28">
                <a:extLst>
                  <a:ext uri="{FF2B5EF4-FFF2-40B4-BE49-F238E27FC236}">
                    <a16:creationId xmlns:a16="http://schemas.microsoft.com/office/drawing/2014/main" id="{4F076924-32D7-2444-85EA-3DACD2030A48}"/>
                  </a:ext>
                </a:extLst>
              </p:cNvPr>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61" name="Arc 29">
                <a:extLst>
                  <a:ext uri="{FF2B5EF4-FFF2-40B4-BE49-F238E27FC236}">
                    <a16:creationId xmlns:a16="http://schemas.microsoft.com/office/drawing/2014/main" id="{FB112FA4-F6E7-3A4D-9F59-1210FE2B31CA}"/>
                  </a:ext>
                </a:extLst>
              </p:cNvPr>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62" name="Arc 30">
                <a:extLst>
                  <a:ext uri="{FF2B5EF4-FFF2-40B4-BE49-F238E27FC236}">
                    <a16:creationId xmlns:a16="http://schemas.microsoft.com/office/drawing/2014/main" id="{E48B46C6-3C76-1543-ABE5-3DBD61741309}"/>
                  </a:ext>
                </a:extLst>
              </p:cNvPr>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grpSp>
      </p:grpSp>
      <p:graphicFrame>
        <p:nvGraphicFramePr>
          <p:cNvPr id="372" name="Object 498">
            <a:extLst>
              <a:ext uri="{FF2B5EF4-FFF2-40B4-BE49-F238E27FC236}">
                <a16:creationId xmlns:a16="http://schemas.microsoft.com/office/drawing/2014/main" id="{EFC098DB-0F2C-394A-802C-747C3D6631A1}"/>
              </a:ext>
            </a:extLst>
          </p:cNvPr>
          <p:cNvGraphicFramePr>
            <a:graphicFrameLocks noChangeAspect="1"/>
          </p:cNvGraphicFramePr>
          <p:nvPr/>
        </p:nvGraphicFramePr>
        <p:xfrm>
          <a:off x="1174348" y="3540635"/>
          <a:ext cx="2224088" cy="1566863"/>
        </p:xfrm>
        <a:graphic>
          <a:graphicData uri="http://schemas.openxmlformats.org/presentationml/2006/ole">
            <mc:AlternateContent xmlns:mc="http://schemas.openxmlformats.org/markup-compatibility/2006">
              <mc:Choice xmlns:v="urn:schemas-microsoft-com:vml" Requires="v">
                <p:oleObj spid="_x0000_s33873" name="Photo Editor Photo" r:id="rId3" imgW="5668166" imgH="3990476" progId="MSPhotoEd.3">
                  <p:embed/>
                </p:oleObj>
              </mc:Choice>
              <mc:Fallback>
                <p:oleObj name="Photo Editor Photo" r:id="rId3" imgW="5668166" imgH="3990476" progId="MSPhotoEd.3">
                  <p:embed/>
                  <p:pic>
                    <p:nvPicPr>
                      <p:cNvPr id="372" name="Object 498">
                        <a:extLst>
                          <a:ext uri="{FF2B5EF4-FFF2-40B4-BE49-F238E27FC236}">
                            <a16:creationId xmlns:a16="http://schemas.microsoft.com/office/drawing/2014/main" id="{EFC098DB-0F2C-394A-802C-747C3D6631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4348" y="3540635"/>
                        <a:ext cx="2224088" cy="156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373" name="Object 497">
            <a:extLst>
              <a:ext uri="{FF2B5EF4-FFF2-40B4-BE49-F238E27FC236}">
                <a16:creationId xmlns:a16="http://schemas.microsoft.com/office/drawing/2014/main" id="{FF42E97F-ABEA-AA49-90A0-2613DF123ACB}"/>
              </a:ext>
            </a:extLst>
          </p:cNvPr>
          <p:cNvGraphicFramePr>
            <a:graphicFrameLocks noChangeAspect="1"/>
          </p:cNvGraphicFramePr>
          <p:nvPr/>
        </p:nvGraphicFramePr>
        <p:xfrm>
          <a:off x="1548998" y="1788035"/>
          <a:ext cx="1804988" cy="1338263"/>
        </p:xfrm>
        <a:graphic>
          <a:graphicData uri="http://schemas.openxmlformats.org/presentationml/2006/ole">
            <mc:AlternateContent xmlns:mc="http://schemas.openxmlformats.org/markup-compatibility/2006">
              <mc:Choice xmlns:v="urn:schemas-microsoft-com:vml" Requires="v">
                <p:oleObj spid="_x0000_s33874" name="Photo Editor Photo" r:id="rId5" imgW="3761905" imgH="2790476" progId="MSPhotoEd.3">
                  <p:embed/>
                </p:oleObj>
              </mc:Choice>
              <mc:Fallback>
                <p:oleObj name="Photo Editor Photo" r:id="rId5" imgW="3761905" imgH="2790476" progId="MSPhotoEd.3">
                  <p:embed/>
                  <p:pic>
                    <p:nvPicPr>
                      <p:cNvPr id="373" name="Object 497">
                        <a:extLst>
                          <a:ext uri="{FF2B5EF4-FFF2-40B4-BE49-F238E27FC236}">
                            <a16:creationId xmlns:a16="http://schemas.microsoft.com/office/drawing/2014/main" id="{FF42E97F-ABEA-AA49-90A0-2613DF123A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8998" y="1788035"/>
                        <a:ext cx="1804988" cy="133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374" name="Group 3">
            <a:extLst>
              <a:ext uri="{FF2B5EF4-FFF2-40B4-BE49-F238E27FC236}">
                <a16:creationId xmlns:a16="http://schemas.microsoft.com/office/drawing/2014/main" id="{38734BCC-18B5-AD45-98FA-FFEC47FB1E4C}"/>
              </a:ext>
            </a:extLst>
          </p:cNvPr>
          <p:cNvGrpSpPr>
            <a:grpSpLocks/>
          </p:cNvGrpSpPr>
          <p:nvPr/>
        </p:nvGrpSpPr>
        <p:grpSpPr bwMode="auto">
          <a:xfrm>
            <a:off x="9137248" y="2178560"/>
            <a:ext cx="1181100" cy="806450"/>
            <a:chOff x="1372" y="240"/>
            <a:chExt cx="836" cy="549"/>
          </a:xfrm>
        </p:grpSpPr>
        <p:grpSp>
          <p:nvGrpSpPr>
            <p:cNvPr id="375" name="Group 4">
              <a:extLst>
                <a:ext uri="{FF2B5EF4-FFF2-40B4-BE49-F238E27FC236}">
                  <a16:creationId xmlns:a16="http://schemas.microsoft.com/office/drawing/2014/main" id="{B708ED1F-AD7A-104A-8385-C8D013DC4C66}"/>
                </a:ext>
              </a:extLst>
            </p:cNvPr>
            <p:cNvGrpSpPr>
              <a:grpSpLocks/>
            </p:cNvGrpSpPr>
            <p:nvPr/>
          </p:nvGrpSpPr>
          <p:grpSpPr bwMode="auto">
            <a:xfrm>
              <a:off x="1372" y="240"/>
              <a:ext cx="833" cy="499"/>
              <a:chOff x="628" y="1878"/>
              <a:chExt cx="833" cy="499"/>
            </a:xfrm>
          </p:grpSpPr>
          <p:sp>
            <p:nvSpPr>
              <p:cNvPr id="541" name="Oval 5">
                <a:extLst>
                  <a:ext uri="{FF2B5EF4-FFF2-40B4-BE49-F238E27FC236}">
                    <a16:creationId xmlns:a16="http://schemas.microsoft.com/office/drawing/2014/main" id="{09762D96-51F8-C84C-970C-946B35E3C95F}"/>
                  </a:ext>
                </a:extLst>
              </p:cNvPr>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2" name="Oval 6">
                <a:extLst>
                  <a:ext uri="{FF2B5EF4-FFF2-40B4-BE49-F238E27FC236}">
                    <a16:creationId xmlns:a16="http://schemas.microsoft.com/office/drawing/2014/main" id="{2D88BBC2-651E-6043-A150-15367A912500}"/>
                  </a:ext>
                </a:extLst>
              </p:cNvPr>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3" name="Oval 7">
                <a:extLst>
                  <a:ext uri="{FF2B5EF4-FFF2-40B4-BE49-F238E27FC236}">
                    <a16:creationId xmlns:a16="http://schemas.microsoft.com/office/drawing/2014/main" id="{BE6B87A4-2BDA-8F4F-AF19-627425EB3385}"/>
                  </a:ext>
                </a:extLst>
              </p:cNvPr>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4" name="Oval 8">
                <a:extLst>
                  <a:ext uri="{FF2B5EF4-FFF2-40B4-BE49-F238E27FC236}">
                    <a16:creationId xmlns:a16="http://schemas.microsoft.com/office/drawing/2014/main" id="{CEDF9C6E-F76A-C14F-AF91-1D51DE25E37C}"/>
                  </a:ext>
                </a:extLst>
              </p:cNvPr>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5" name="Oval 9">
                <a:extLst>
                  <a:ext uri="{FF2B5EF4-FFF2-40B4-BE49-F238E27FC236}">
                    <a16:creationId xmlns:a16="http://schemas.microsoft.com/office/drawing/2014/main" id="{2C32B9C5-8922-4D4E-B8DB-B1040E2BCB88}"/>
                  </a:ext>
                </a:extLst>
              </p:cNvPr>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6" name="Oval 10">
                <a:extLst>
                  <a:ext uri="{FF2B5EF4-FFF2-40B4-BE49-F238E27FC236}">
                    <a16:creationId xmlns:a16="http://schemas.microsoft.com/office/drawing/2014/main" id="{FE97C132-8472-D74D-916E-3AE9C7DC4C3A}"/>
                  </a:ext>
                </a:extLst>
              </p:cNvPr>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7" name="Oval 11">
                <a:extLst>
                  <a:ext uri="{FF2B5EF4-FFF2-40B4-BE49-F238E27FC236}">
                    <a16:creationId xmlns:a16="http://schemas.microsoft.com/office/drawing/2014/main" id="{A76AAE4E-6FC0-FD4E-BDCF-492E351BA98D}"/>
                  </a:ext>
                </a:extLst>
              </p:cNvPr>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8" name="Oval 12">
                <a:extLst>
                  <a:ext uri="{FF2B5EF4-FFF2-40B4-BE49-F238E27FC236}">
                    <a16:creationId xmlns:a16="http://schemas.microsoft.com/office/drawing/2014/main" id="{CF7A540D-26E6-F545-9062-6401BEAE66A1}"/>
                  </a:ext>
                </a:extLst>
              </p:cNvPr>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9" name="Oval 13">
                <a:extLst>
                  <a:ext uri="{FF2B5EF4-FFF2-40B4-BE49-F238E27FC236}">
                    <a16:creationId xmlns:a16="http://schemas.microsoft.com/office/drawing/2014/main" id="{A92304E1-7CC7-E34A-8E05-7F66DE5A28A8}"/>
                  </a:ext>
                </a:extLst>
              </p:cNvPr>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376" name="Group 14">
              <a:extLst>
                <a:ext uri="{FF2B5EF4-FFF2-40B4-BE49-F238E27FC236}">
                  <a16:creationId xmlns:a16="http://schemas.microsoft.com/office/drawing/2014/main" id="{2066E5B0-6040-364E-B09F-108AD8094877}"/>
                </a:ext>
              </a:extLst>
            </p:cNvPr>
            <p:cNvGrpSpPr>
              <a:grpSpLocks/>
            </p:cNvGrpSpPr>
            <p:nvPr/>
          </p:nvGrpSpPr>
          <p:grpSpPr bwMode="auto">
            <a:xfrm>
              <a:off x="1372" y="286"/>
              <a:ext cx="836" cy="503"/>
              <a:chOff x="628" y="1876"/>
              <a:chExt cx="836" cy="503"/>
            </a:xfrm>
          </p:grpSpPr>
          <p:sp>
            <p:nvSpPr>
              <p:cNvPr id="525" name="Arc 15">
                <a:extLst>
                  <a:ext uri="{FF2B5EF4-FFF2-40B4-BE49-F238E27FC236}">
                    <a16:creationId xmlns:a16="http://schemas.microsoft.com/office/drawing/2014/main" id="{EA683C43-20D0-D94A-ACD6-7E77361B3630}"/>
                  </a:ext>
                </a:extLst>
              </p:cNvPr>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6" name="Arc 16">
                <a:extLst>
                  <a:ext uri="{FF2B5EF4-FFF2-40B4-BE49-F238E27FC236}">
                    <a16:creationId xmlns:a16="http://schemas.microsoft.com/office/drawing/2014/main" id="{8B313777-DBF9-E741-AD9C-402CB4C286AC}"/>
                  </a:ext>
                </a:extLst>
              </p:cNvPr>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7" name="Arc 17">
                <a:extLst>
                  <a:ext uri="{FF2B5EF4-FFF2-40B4-BE49-F238E27FC236}">
                    <a16:creationId xmlns:a16="http://schemas.microsoft.com/office/drawing/2014/main" id="{38CDD912-7FB9-C345-AEB8-04D82EA11B4B}"/>
                  </a:ext>
                </a:extLst>
              </p:cNvPr>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8" name="Arc 18">
                <a:extLst>
                  <a:ext uri="{FF2B5EF4-FFF2-40B4-BE49-F238E27FC236}">
                    <a16:creationId xmlns:a16="http://schemas.microsoft.com/office/drawing/2014/main" id="{D0083948-6C85-F940-B012-C5D30AF53620}"/>
                  </a:ext>
                </a:extLst>
              </p:cNvPr>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9" name="Arc 19">
                <a:extLst>
                  <a:ext uri="{FF2B5EF4-FFF2-40B4-BE49-F238E27FC236}">
                    <a16:creationId xmlns:a16="http://schemas.microsoft.com/office/drawing/2014/main" id="{7E548F26-78C4-9F4C-A682-2A219BFBC8D4}"/>
                  </a:ext>
                </a:extLst>
              </p:cNvPr>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0" name="Arc 20">
                <a:extLst>
                  <a:ext uri="{FF2B5EF4-FFF2-40B4-BE49-F238E27FC236}">
                    <a16:creationId xmlns:a16="http://schemas.microsoft.com/office/drawing/2014/main" id="{293C2702-4DE2-D447-AF1F-8100B6A9AAB6}"/>
                  </a:ext>
                </a:extLst>
              </p:cNvPr>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1" name="Arc 21">
                <a:extLst>
                  <a:ext uri="{FF2B5EF4-FFF2-40B4-BE49-F238E27FC236}">
                    <a16:creationId xmlns:a16="http://schemas.microsoft.com/office/drawing/2014/main" id="{6A4B6F24-C1A1-3641-8794-7E4DE46B9DF4}"/>
                  </a:ext>
                </a:extLst>
              </p:cNvPr>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2" name="Arc 22">
                <a:extLst>
                  <a:ext uri="{FF2B5EF4-FFF2-40B4-BE49-F238E27FC236}">
                    <a16:creationId xmlns:a16="http://schemas.microsoft.com/office/drawing/2014/main" id="{0E5B394F-DE06-CB4A-B273-0DFEDCAEE877}"/>
                  </a:ext>
                </a:extLst>
              </p:cNvPr>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3" name="Arc 23">
                <a:extLst>
                  <a:ext uri="{FF2B5EF4-FFF2-40B4-BE49-F238E27FC236}">
                    <a16:creationId xmlns:a16="http://schemas.microsoft.com/office/drawing/2014/main" id="{BB21B988-A715-5A4F-85C0-AC48A781605B}"/>
                  </a:ext>
                </a:extLst>
              </p:cNvPr>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4" name="Arc 24">
                <a:extLst>
                  <a:ext uri="{FF2B5EF4-FFF2-40B4-BE49-F238E27FC236}">
                    <a16:creationId xmlns:a16="http://schemas.microsoft.com/office/drawing/2014/main" id="{BA9D657C-0D94-6B44-82AE-807B3483F750}"/>
                  </a:ext>
                </a:extLst>
              </p:cNvPr>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5" name="Arc 25">
                <a:extLst>
                  <a:ext uri="{FF2B5EF4-FFF2-40B4-BE49-F238E27FC236}">
                    <a16:creationId xmlns:a16="http://schemas.microsoft.com/office/drawing/2014/main" id="{491C5A60-4413-C745-A5A5-36973BE8123B}"/>
                  </a:ext>
                </a:extLst>
              </p:cNvPr>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6" name="Arc 26">
                <a:extLst>
                  <a:ext uri="{FF2B5EF4-FFF2-40B4-BE49-F238E27FC236}">
                    <a16:creationId xmlns:a16="http://schemas.microsoft.com/office/drawing/2014/main" id="{83AB053C-638D-0341-85D5-7072CAB556D2}"/>
                  </a:ext>
                </a:extLst>
              </p:cNvPr>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7" name="Arc 27">
                <a:extLst>
                  <a:ext uri="{FF2B5EF4-FFF2-40B4-BE49-F238E27FC236}">
                    <a16:creationId xmlns:a16="http://schemas.microsoft.com/office/drawing/2014/main" id="{7D8FBBF3-A5C8-0D4E-9E32-30E1900ACB81}"/>
                  </a:ext>
                </a:extLst>
              </p:cNvPr>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8" name="Arc 28">
                <a:extLst>
                  <a:ext uri="{FF2B5EF4-FFF2-40B4-BE49-F238E27FC236}">
                    <a16:creationId xmlns:a16="http://schemas.microsoft.com/office/drawing/2014/main" id="{2BFBD9DA-68A6-0842-A2AA-57B38C7331A8}"/>
                  </a:ext>
                </a:extLst>
              </p:cNvPr>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9" name="Arc 29">
                <a:extLst>
                  <a:ext uri="{FF2B5EF4-FFF2-40B4-BE49-F238E27FC236}">
                    <a16:creationId xmlns:a16="http://schemas.microsoft.com/office/drawing/2014/main" id="{2F0E0905-0A0B-3643-88A6-687CBC49DF99}"/>
                  </a:ext>
                </a:extLst>
              </p:cNvPr>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40" name="Arc 30">
                <a:extLst>
                  <a:ext uri="{FF2B5EF4-FFF2-40B4-BE49-F238E27FC236}">
                    <a16:creationId xmlns:a16="http://schemas.microsoft.com/office/drawing/2014/main" id="{C962E3CE-2FD4-B24E-B21B-496F31DDC8C7}"/>
                  </a:ext>
                </a:extLst>
              </p:cNvPr>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377" name="Freeform 31">
              <a:extLst>
                <a:ext uri="{FF2B5EF4-FFF2-40B4-BE49-F238E27FC236}">
                  <a16:creationId xmlns:a16="http://schemas.microsoft.com/office/drawing/2014/main" id="{1824E211-85A7-EC44-B5D2-5407E7C93A24}"/>
                </a:ext>
              </a:extLst>
            </p:cNvPr>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grpSp>
          <p:nvGrpSpPr>
            <p:cNvPr id="378" name="Group 32">
              <a:extLst>
                <a:ext uri="{FF2B5EF4-FFF2-40B4-BE49-F238E27FC236}">
                  <a16:creationId xmlns:a16="http://schemas.microsoft.com/office/drawing/2014/main" id="{64E98020-9EFA-804A-A8CD-3E3CAD8F42E9}"/>
                </a:ext>
              </a:extLst>
            </p:cNvPr>
            <p:cNvGrpSpPr>
              <a:grpSpLocks/>
            </p:cNvGrpSpPr>
            <p:nvPr/>
          </p:nvGrpSpPr>
          <p:grpSpPr bwMode="auto">
            <a:xfrm>
              <a:off x="1927" y="332"/>
              <a:ext cx="171" cy="169"/>
              <a:chOff x="1179" y="1966"/>
              <a:chExt cx="171" cy="169"/>
            </a:xfrm>
          </p:grpSpPr>
          <p:sp>
            <p:nvSpPr>
              <p:cNvPr id="505" name="Freeform 33">
                <a:extLst>
                  <a:ext uri="{FF2B5EF4-FFF2-40B4-BE49-F238E27FC236}">
                    <a16:creationId xmlns:a16="http://schemas.microsoft.com/office/drawing/2014/main" id="{EE2B9852-584B-DA40-BB1A-33AB6C4B3B70}"/>
                  </a:ext>
                </a:extLst>
              </p:cNvPr>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06" name="Freeform 34">
                <a:extLst>
                  <a:ext uri="{FF2B5EF4-FFF2-40B4-BE49-F238E27FC236}">
                    <a16:creationId xmlns:a16="http://schemas.microsoft.com/office/drawing/2014/main" id="{08C3E21D-ED55-5842-8FBE-8E735A76DD38}"/>
                  </a:ext>
                </a:extLst>
              </p:cNvPr>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07" name="Rectangle 35">
                <a:extLst>
                  <a:ext uri="{FF2B5EF4-FFF2-40B4-BE49-F238E27FC236}">
                    <a16:creationId xmlns:a16="http://schemas.microsoft.com/office/drawing/2014/main" id="{CEE4FCD9-9218-F446-8EC2-BDD19BD07A8B}"/>
                  </a:ext>
                </a:extLst>
              </p:cNvPr>
              <p:cNvSpPr>
                <a:spLocks noChangeArrowheads="1"/>
              </p:cNvSpPr>
              <p:nvPr/>
            </p:nvSpPr>
            <p:spPr bwMode="auto">
              <a:xfrm>
                <a:off x="1203" y="2086"/>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8" name="Rectangle 36">
                <a:extLst>
                  <a:ext uri="{FF2B5EF4-FFF2-40B4-BE49-F238E27FC236}">
                    <a16:creationId xmlns:a16="http://schemas.microsoft.com/office/drawing/2014/main" id="{ACDD7B9F-2BCB-D842-B23A-90889C08503E}"/>
                  </a:ext>
                </a:extLst>
              </p:cNvPr>
              <p:cNvSpPr>
                <a:spLocks noChangeArrowheads="1"/>
              </p:cNvSpPr>
              <p:nvPr/>
            </p:nvSpPr>
            <p:spPr bwMode="auto">
              <a:xfrm>
                <a:off x="1204" y="2087"/>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9" name="Freeform 37">
                <a:extLst>
                  <a:ext uri="{FF2B5EF4-FFF2-40B4-BE49-F238E27FC236}">
                    <a16:creationId xmlns:a16="http://schemas.microsoft.com/office/drawing/2014/main" id="{EAF1C4CE-269C-A24A-8F3A-5A9426E83AB7}"/>
                  </a:ext>
                </a:extLst>
              </p:cNvPr>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0" name="Freeform 38">
                <a:extLst>
                  <a:ext uri="{FF2B5EF4-FFF2-40B4-BE49-F238E27FC236}">
                    <a16:creationId xmlns:a16="http://schemas.microsoft.com/office/drawing/2014/main" id="{ABB38AAE-FCD8-4143-AF0E-7A7ED4E52B0F}"/>
                  </a:ext>
                </a:extLst>
              </p:cNvPr>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1" name="Freeform 39">
                <a:extLst>
                  <a:ext uri="{FF2B5EF4-FFF2-40B4-BE49-F238E27FC236}">
                    <a16:creationId xmlns:a16="http://schemas.microsoft.com/office/drawing/2014/main" id="{87776CEC-AB74-7E4D-BF34-DA1419E1E87D}"/>
                  </a:ext>
                </a:extLst>
              </p:cNvPr>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2" name="Freeform 40">
                <a:extLst>
                  <a:ext uri="{FF2B5EF4-FFF2-40B4-BE49-F238E27FC236}">
                    <a16:creationId xmlns:a16="http://schemas.microsoft.com/office/drawing/2014/main" id="{2225131C-E0A4-364F-8184-86DAFB56BA62}"/>
                  </a:ext>
                </a:extLst>
              </p:cNvPr>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3" name="Freeform 41">
                <a:extLst>
                  <a:ext uri="{FF2B5EF4-FFF2-40B4-BE49-F238E27FC236}">
                    <a16:creationId xmlns:a16="http://schemas.microsoft.com/office/drawing/2014/main" id="{D0B55379-EF20-F54B-8B6F-FA2E0FA4B997}"/>
                  </a:ext>
                </a:extLst>
              </p:cNvPr>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4" name="Freeform 42">
                <a:extLst>
                  <a:ext uri="{FF2B5EF4-FFF2-40B4-BE49-F238E27FC236}">
                    <a16:creationId xmlns:a16="http://schemas.microsoft.com/office/drawing/2014/main" id="{46956346-3EE6-8E42-855E-7FEEAB870851}"/>
                  </a:ext>
                </a:extLst>
              </p:cNvPr>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5" name="Rectangle 43">
                <a:extLst>
                  <a:ext uri="{FF2B5EF4-FFF2-40B4-BE49-F238E27FC236}">
                    <a16:creationId xmlns:a16="http://schemas.microsoft.com/office/drawing/2014/main" id="{C78256A5-940E-8143-BBEF-DE2A2B75982D}"/>
                  </a:ext>
                </a:extLst>
              </p:cNvPr>
              <p:cNvSpPr>
                <a:spLocks noChangeArrowheads="1"/>
              </p:cNvSpPr>
              <p:nvPr/>
            </p:nvSpPr>
            <p:spPr bwMode="auto">
              <a:xfrm>
                <a:off x="1206" y="1981"/>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16" name="Rectangle 44">
                <a:extLst>
                  <a:ext uri="{FF2B5EF4-FFF2-40B4-BE49-F238E27FC236}">
                    <a16:creationId xmlns:a16="http://schemas.microsoft.com/office/drawing/2014/main" id="{3C3CDD6C-B4A9-1A4B-A0C8-BF9F4090D9DB}"/>
                  </a:ext>
                </a:extLst>
              </p:cNvPr>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17" name="Freeform 45">
                <a:extLst>
                  <a:ext uri="{FF2B5EF4-FFF2-40B4-BE49-F238E27FC236}">
                    <a16:creationId xmlns:a16="http://schemas.microsoft.com/office/drawing/2014/main" id="{BA2FBEA0-BC98-BE41-9CD2-5A7387243B13}"/>
                  </a:ext>
                </a:extLst>
              </p:cNvPr>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8" name="Freeform 46">
                <a:extLst>
                  <a:ext uri="{FF2B5EF4-FFF2-40B4-BE49-F238E27FC236}">
                    <a16:creationId xmlns:a16="http://schemas.microsoft.com/office/drawing/2014/main" id="{CB5D96D5-041A-044C-83FC-82082713EBA0}"/>
                  </a:ext>
                </a:extLst>
              </p:cNvPr>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9" name="Freeform 47">
                <a:extLst>
                  <a:ext uri="{FF2B5EF4-FFF2-40B4-BE49-F238E27FC236}">
                    <a16:creationId xmlns:a16="http://schemas.microsoft.com/office/drawing/2014/main" id="{1E14BA24-F40E-884C-9E39-4444ECD8BBA6}"/>
                  </a:ext>
                </a:extLst>
              </p:cNvPr>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0" name="Freeform 48">
                <a:extLst>
                  <a:ext uri="{FF2B5EF4-FFF2-40B4-BE49-F238E27FC236}">
                    <a16:creationId xmlns:a16="http://schemas.microsoft.com/office/drawing/2014/main" id="{42585C8F-DA40-C049-A6AD-10277AE5BAB6}"/>
                  </a:ext>
                </a:extLst>
              </p:cNvPr>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1" name="Freeform 49">
                <a:extLst>
                  <a:ext uri="{FF2B5EF4-FFF2-40B4-BE49-F238E27FC236}">
                    <a16:creationId xmlns:a16="http://schemas.microsoft.com/office/drawing/2014/main" id="{0F751C60-32DE-1946-901A-7133134BD8ED}"/>
                  </a:ext>
                </a:extLst>
              </p:cNvPr>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2" name="Freeform 50">
                <a:extLst>
                  <a:ext uri="{FF2B5EF4-FFF2-40B4-BE49-F238E27FC236}">
                    <a16:creationId xmlns:a16="http://schemas.microsoft.com/office/drawing/2014/main" id="{00AB2DBF-F8F0-7843-B607-DEEE77F3E7DC}"/>
                  </a:ext>
                </a:extLst>
              </p:cNvPr>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3" name="Rectangle 51">
                <a:extLst>
                  <a:ext uri="{FF2B5EF4-FFF2-40B4-BE49-F238E27FC236}">
                    <a16:creationId xmlns:a16="http://schemas.microsoft.com/office/drawing/2014/main" id="{D11A2CFE-914B-9C42-BA6A-B5F895429758}"/>
                  </a:ext>
                </a:extLst>
              </p:cNvPr>
              <p:cNvSpPr>
                <a:spLocks noChangeArrowheads="1"/>
              </p:cNvSpPr>
              <p:nvPr/>
            </p:nvSpPr>
            <p:spPr bwMode="auto">
              <a:xfrm>
                <a:off x="1179"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24" name="Rectangle 52">
                <a:extLst>
                  <a:ext uri="{FF2B5EF4-FFF2-40B4-BE49-F238E27FC236}">
                    <a16:creationId xmlns:a16="http://schemas.microsoft.com/office/drawing/2014/main" id="{9F243E9F-DBC7-C143-82C5-857FA4560D46}"/>
                  </a:ext>
                </a:extLst>
              </p:cNvPr>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379" name="Group 53">
              <a:extLst>
                <a:ext uri="{FF2B5EF4-FFF2-40B4-BE49-F238E27FC236}">
                  <a16:creationId xmlns:a16="http://schemas.microsoft.com/office/drawing/2014/main" id="{E0FEE58D-1657-4E4A-865F-E742519042F9}"/>
                </a:ext>
              </a:extLst>
            </p:cNvPr>
            <p:cNvGrpSpPr>
              <a:grpSpLocks/>
            </p:cNvGrpSpPr>
            <p:nvPr/>
          </p:nvGrpSpPr>
          <p:grpSpPr bwMode="auto">
            <a:xfrm>
              <a:off x="1971" y="370"/>
              <a:ext cx="94" cy="56"/>
              <a:chOff x="1223" y="2004"/>
              <a:chExt cx="94" cy="56"/>
            </a:xfrm>
          </p:grpSpPr>
          <p:grpSp>
            <p:nvGrpSpPr>
              <p:cNvPr id="478" name="Group 54">
                <a:extLst>
                  <a:ext uri="{FF2B5EF4-FFF2-40B4-BE49-F238E27FC236}">
                    <a16:creationId xmlns:a16="http://schemas.microsoft.com/office/drawing/2014/main" id="{779867C5-A8C4-FB44-A1FF-C7608E683AF3}"/>
                  </a:ext>
                </a:extLst>
              </p:cNvPr>
              <p:cNvGrpSpPr>
                <a:grpSpLocks/>
              </p:cNvGrpSpPr>
              <p:nvPr/>
            </p:nvGrpSpPr>
            <p:grpSpPr bwMode="auto">
              <a:xfrm>
                <a:off x="1223" y="2004"/>
                <a:ext cx="93" cy="56"/>
                <a:chOff x="1223" y="2004"/>
                <a:chExt cx="93" cy="56"/>
              </a:xfrm>
            </p:grpSpPr>
            <p:sp>
              <p:nvSpPr>
                <p:cNvPr id="496" name="Oval 55">
                  <a:extLst>
                    <a:ext uri="{FF2B5EF4-FFF2-40B4-BE49-F238E27FC236}">
                      <a16:creationId xmlns:a16="http://schemas.microsoft.com/office/drawing/2014/main" id="{64D95819-F756-1A4C-887D-A557C5677F7D}"/>
                    </a:ext>
                  </a:extLst>
                </p:cNvPr>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97" name="Oval 56">
                  <a:extLst>
                    <a:ext uri="{FF2B5EF4-FFF2-40B4-BE49-F238E27FC236}">
                      <a16:creationId xmlns:a16="http://schemas.microsoft.com/office/drawing/2014/main" id="{32B2C177-826D-1E4A-8270-E754A4CED611}"/>
                    </a:ext>
                  </a:extLst>
                </p:cNvPr>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98" name="Oval 57">
                  <a:extLst>
                    <a:ext uri="{FF2B5EF4-FFF2-40B4-BE49-F238E27FC236}">
                      <a16:creationId xmlns:a16="http://schemas.microsoft.com/office/drawing/2014/main" id="{37AFEEBD-0FC1-CA4F-8132-A7289205A5AC}"/>
                    </a:ext>
                  </a:extLst>
                </p:cNvPr>
                <p:cNvSpPr>
                  <a:spLocks noChangeArrowheads="1"/>
                </p:cNvSpPr>
                <p:nvPr/>
              </p:nvSpPr>
              <p:spPr bwMode="auto">
                <a:xfrm>
                  <a:off x="1223"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99" name="Oval 58">
                  <a:extLst>
                    <a:ext uri="{FF2B5EF4-FFF2-40B4-BE49-F238E27FC236}">
                      <a16:creationId xmlns:a16="http://schemas.microsoft.com/office/drawing/2014/main" id="{AC5AF04E-1166-E247-BB93-B2A1D87489DA}"/>
                    </a:ext>
                  </a:extLst>
                </p:cNvPr>
                <p:cNvSpPr>
                  <a:spLocks noChangeArrowheads="1"/>
                </p:cNvSpPr>
                <p:nvPr/>
              </p:nvSpPr>
              <p:spPr bwMode="auto">
                <a:xfrm>
                  <a:off x="1229"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0" name="Oval 59">
                  <a:extLst>
                    <a:ext uri="{FF2B5EF4-FFF2-40B4-BE49-F238E27FC236}">
                      <a16:creationId xmlns:a16="http://schemas.microsoft.com/office/drawing/2014/main" id="{74F8B46F-CE33-0641-B07B-6767218D7218}"/>
                    </a:ext>
                  </a:extLst>
                </p:cNvPr>
                <p:cNvSpPr>
                  <a:spLocks noChangeArrowheads="1"/>
                </p:cNvSpPr>
                <p:nvPr/>
              </p:nvSpPr>
              <p:spPr bwMode="auto">
                <a:xfrm>
                  <a:off x="1251" y="2036"/>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1" name="Oval 60">
                  <a:extLst>
                    <a:ext uri="{FF2B5EF4-FFF2-40B4-BE49-F238E27FC236}">
                      <a16:creationId xmlns:a16="http://schemas.microsoft.com/office/drawing/2014/main" id="{C2372E49-816C-9949-A4BE-6333A85C0252}"/>
                    </a:ext>
                  </a:extLst>
                </p:cNvPr>
                <p:cNvSpPr>
                  <a:spLocks noChangeArrowheads="1"/>
                </p:cNvSpPr>
                <p:nvPr/>
              </p:nvSpPr>
              <p:spPr bwMode="auto">
                <a:xfrm>
                  <a:off x="1281" y="2010"/>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2" name="Oval 61">
                  <a:extLst>
                    <a:ext uri="{FF2B5EF4-FFF2-40B4-BE49-F238E27FC236}">
                      <a16:creationId xmlns:a16="http://schemas.microsoft.com/office/drawing/2014/main" id="{50C4413C-3FB0-9540-A4BB-6490A1B8CE8C}"/>
                    </a:ext>
                  </a:extLst>
                </p:cNvPr>
                <p:cNvSpPr>
                  <a:spLocks noChangeArrowheads="1"/>
                </p:cNvSpPr>
                <p:nvPr/>
              </p:nvSpPr>
              <p:spPr bwMode="auto">
                <a:xfrm>
                  <a:off x="1285" y="2022"/>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3" name="Oval 62">
                  <a:extLst>
                    <a:ext uri="{FF2B5EF4-FFF2-40B4-BE49-F238E27FC236}">
                      <a16:creationId xmlns:a16="http://schemas.microsoft.com/office/drawing/2014/main" id="{C97FA493-B2FB-8449-85E5-461119AB2E4C}"/>
                    </a:ext>
                  </a:extLst>
                </p:cNvPr>
                <p:cNvSpPr>
                  <a:spLocks noChangeArrowheads="1"/>
                </p:cNvSpPr>
                <p:nvPr/>
              </p:nvSpPr>
              <p:spPr bwMode="auto">
                <a:xfrm>
                  <a:off x="1283" y="2026"/>
                  <a:ext cx="3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4" name="Oval 63">
                  <a:extLst>
                    <a:ext uri="{FF2B5EF4-FFF2-40B4-BE49-F238E27FC236}">
                      <a16:creationId xmlns:a16="http://schemas.microsoft.com/office/drawing/2014/main" id="{64A0F8DF-B793-A048-9D68-983A3A1015A0}"/>
                    </a:ext>
                  </a:extLst>
                </p:cNvPr>
                <p:cNvSpPr>
                  <a:spLocks noChangeArrowheads="1"/>
                </p:cNvSpPr>
                <p:nvPr/>
              </p:nvSpPr>
              <p:spPr bwMode="auto">
                <a:xfrm>
                  <a:off x="1239" y="2018"/>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479" name="Group 64">
                <a:extLst>
                  <a:ext uri="{FF2B5EF4-FFF2-40B4-BE49-F238E27FC236}">
                    <a16:creationId xmlns:a16="http://schemas.microsoft.com/office/drawing/2014/main" id="{C2ECD818-1529-FA4C-ABE7-760886E3370C}"/>
                  </a:ext>
                </a:extLst>
              </p:cNvPr>
              <p:cNvGrpSpPr>
                <a:grpSpLocks/>
              </p:cNvGrpSpPr>
              <p:nvPr/>
            </p:nvGrpSpPr>
            <p:grpSpPr bwMode="auto">
              <a:xfrm>
                <a:off x="1223" y="2004"/>
                <a:ext cx="94" cy="56"/>
                <a:chOff x="1223" y="2004"/>
                <a:chExt cx="94" cy="56"/>
              </a:xfrm>
            </p:grpSpPr>
            <p:sp>
              <p:nvSpPr>
                <p:cNvPr id="480" name="Arc 65">
                  <a:extLst>
                    <a:ext uri="{FF2B5EF4-FFF2-40B4-BE49-F238E27FC236}">
                      <a16:creationId xmlns:a16="http://schemas.microsoft.com/office/drawing/2014/main" id="{D627D9F2-C1E4-1D49-9ABF-ED2407D6C08C}"/>
                    </a:ext>
                  </a:extLst>
                </p:cNvPr>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lnTo>
                        <a:pt x="0" y="159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1" name="Arc 66">
                  <a:extLst>
                    <a:ext uri="{FF2B5EF4-FFF2-40B4-BE49-F238E27FC236}">
                      <a16:creationId xmlns:a16="http://schemas.microsoft.com/office/drawing/2014/main" id="{F491F231-77D0-034F-9BA7-BA902E0B3A1C}"/>
                    </a:ext>
                  </a:extLst>
                </p:cNvPr>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lnTo>
                        <a:pt x="-1" y="15705"/>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2" name="Arc 67">
                  <a:extLst>
                    <a:ext uri="{FF2B5EF4-FFF2-40B4-BE49-F238E27FC236}">
                      <a16:creationId xmlns:a16="http://schemas.microsoft.com/office/drawing/2014/main" id="{BC31CE59-7162-4442-A378-DFDAEB56F3CC}"/>
                    </a:ext>
                  </a:extLst>
                </p:cNvPr>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lnTo>
                        <a:pt x="453" y="260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3" name="Arc 68">
                  <a:extLst>
                    <a:ext uri="{FF2B5EF4-FFF2-40B4-BE49-F238E27FC236}">
                      <a16:creationId xmlns:a16="http://schemas.microsoft.com/office/drawing/2014/main" id="{29CA4832-38C3-AE4A-A981-AC8CF0AA3A8C}"/>
                    </a:ext>
                  </a:extLst>
                </p:cNvPr>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lnTo>
                        <a:pt x="470" y="2608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4" name="Arc 69">
                  <a:extLst>
                    <a:ext uri="{FF2B5EF4-FFF2-40B4-BE49-F238E27FC236}">
                      <a16:creationId xmlns:a16="http://schemas.microsoft.com/office/drawing/2014/main" id="{AF403F19-4565-5F4B-A048-1CE25E07CA22}"/>
                    </a:ext>
                  </a:extLst>
                </p:cNvPr>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5" name="Arc 70">
                  <a:extLst>
                    <a:ext uri="{FF2B5EF4-FFF2-40B4-BE49-F238E27FC236}">
                      <a16:creationId xmlns:a16="http://schemas.microsoft.com/office/drawing/2014/main" id="{1CA2BCBE-B91C-BB41-8AE7-0F29B1D9E265}"/>
                    </a:ext>
                  </a:extLst>
                </p:cNvPr>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6" name="Arc 71">
                  <a:extLst>
                    <a:ext uri="{FF2B5EF4-FFF2-40B4-BE49-F238E27FC236}">
                      <a16:creationId xmlns:a16="http://schemas.microsoft.com/office/drawing/2014/main" id="{6E608EF1-7FFE-8748-A0EC-78F05EFD0EFC}"/>
                    </a:ext>
                  </a:extLst>
                </p:cNvPr>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lnTo>
                        <a:pt x="-1" y="44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7" name="Arc 72">
                  <a:extLst>
                    <a:ext uri="{FF2B5EF4-FFF2-40B4-BE49-F238E27FC236}">
                      <a16:creationId xmlns:a16="http://schemas.microsoft.com/office/drawing/2014/main" id="{F44CA62B-B0C2-5A46-A45F-60F89895F9DC}"/>
                    </a:ext>
                  </a:extLst>
                </p:cNvPr>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lnTo>
                        <a:pt x="0" y="407"/>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8" name="Arc 73">
                  <a:extLst>
                    <a:ext uri="{FF2B5EF4-FFF2-40B4-BE49-F238E27FC236}">
                      <a16:creationId xmlns:a16="http://schemas.microsoft.com/office/drawing/2014/main" id="{1A50871F-29FA-E544-A195-7FF1D196B735}"/>
                    </a:ext>
                  </a:extLst>
                </p:cNvPr>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lnTo>
                        <a:pt x="13043"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9" name="Arc 74">
                  <a:extLst>
                    <a:ext uri="{FF2B5EF4-FFF2-40B4-BE49-F238E27FC236}">
                      <a16:creationId xmlns:a16="http://schemas.microsoft.com/office/drawing/2014/main" id="{8175A7F8-FFDF-2D49-BAC3-CC26570922F3}"/>
                    </a:ext>
                  </a:extLst>
                </p:cNvPr>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lnTo>
                        <a:pt x="12687" y="0"/>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0" name="Arc 75">
                  <a:extLst>
                    <a:ext uri="{FF2B5EF4-FFF2-40B4-BE49-F238E27FC236}">
                      <a16:creationId xmlns:a16="http://schemas.microsoft.com/office/drawing/2014/main" id="{453B22AE-BAE6-1A43-A1F4-A5B132425819}"/>
                    </a:ext>
                  </a:extLst>
                </p:cNvPr>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lnTo>
                        <a:pt x="27312"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1" name="Arc 76">
                  <a:extLst>
                    <a:ext uri="{FF2B5EF4-FFF2-40B4-BE49-F238E27FC236}">
                      <a16:creationId xmlns:a16="http://schemas.microsoft.com/office/drawing/2014/main" id="{5B894B58-D6F5-1848-B7EB-94AC92F53335}"/>
                    </a:ext>
                  </a:extLst>
                </p:cNvPr>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lnTo>
                        <a:pt x="27294" y="-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2" name="Arc 77">
                  <a:extLst>
                    <a:ext uri="{FF2B5EF4-FFF2-40B4-BE49-F238E27FC236}">
                      <a16:creationId xmlns:a16="http://schemas.microsoft.com/office/drawing/2014/main" id="{CA69A675-A503-0345-8938-3BBF67864214}"/>
                    </a:ext>
                  </a:extLst>
                </p:cNvPr>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lnTo>
                        <a:pt x="13091" y="414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3" name="Arc 78">
                  <a:extLst>
                    <a:ext uri="{FF2B5EF4-FFF2-40B4-BE49-F238E27FC236}">
                      <a16:creationId xmlns:a16="http://schemas.microsoft.com/office/drawing/2014/main" id="{3FEDFDC4-676E-854F-B63F-E818F92D8315}"/>
                    </a:ext>
                  </a:extLst>
                </p:cNvPr>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lnTo>
                        <a:pt x="13179" y="41473"/>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4" name="Arc 79">
                  <a:extLst>
                    <a:ext uri="{FF2B5EF4-FFF2-40B4-BE49-F238E27FC236}">
                      <a16:creationId xmlns:a16="http://schemas.microsoft.com/office/drawing/2014/main" id="{9971C414-E273-0C40-A3A0-4A4E437B3077}"/>
                    </a:ext>
                  </a:extLst>
                </p:cNvPr>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lnTo>
                        <a:pt x="38843"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5" name="Arc 80">
                  <a:extLst>
                    <a:ext uri="{FF2B5EF4-FFF2-40B4-BE49-F238E27FC236}">
                      <a16:creationId xmlns:a16="http://schemas.microsoft.com/office/drawing/2014/main" id="{EE4A4599-43BA-DB47-B19F-47E3B95185BD}"/>
                    </a:ext>
                  </a:extLst>
                </p:cNvPr>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lnTo>
                        <a:pt x="38539" y="12573"/>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grpSp>
        </p:grpSp>
        <p:grpSp>
          <p:nvGrpSpPr>
            <p:cNvPr id="380" name="Group 81">
              <a:extLst>
                <a:ext uri="{FF2B5EF4-FFF2-40B4-BE49-F238E27FC236}">
                  <a16:creationId xmlns:a16="http://schemas.microsoft.com/office/drawing/2014/main" id="{348DE0C8-C329-D142-9C4F-5BA5CA13A8FE}"/>
                </a:ext>
              </a:extLst>
            </p:cNvPr>
            <p:cNvGrpSpPr>
              <a:grpSpLocks/>
            </p:cNvGrpSpPr>
            <p:nvPr/>
          </p:nvGrpSpPr>
          <p:grpSpPr bwMode="auto">
            <a:xfrm>
              <a:off x="1709" y="533"/>
              <a:ext cx="169" cy="168"/>
              <a:chOff x="961" y="2167"/>
              <a:chExt cx="169" cy="168"/>
            </a:xfrm>
          </p:grpSpPr>
          <p:sp>
            <p:nvSpPr>
              <p:cNvPr id="458" name="Freeform 82">
                <a:extLst>
                  <a:ext uri="{FF2B5EF4-FFF2-40B4-BE49-F238E27FC236}">
                    <a16:creationId xmlns:a16="http://schemas.microsoft.com/office/drawing/2014/main" id="{8B8F0B78-2A14-D448-8C96-33321DED9E91}"/>
                  </a:ext>
                </a:extLst>
              </p:cNvPr>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59" name="Freeform 83">
                <a:extLst>
                  <a:ext uri="{FF2B5EF4-FFF2-40B4-BE49-F238E27FC236}">
                    <a16:creationId xmlns:a16="http://schemas.microsoft.com/office/drawing/2014/main" id="{ED4D6BFA-06BC-904C-A888-1E7EAD5FFE05}"/>
                  </a:ext>
                </a:extLst>
              </p:cNvPr>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0" name="Rectangle 84">
                <a:extLst>
                  <a:ext uri="{FF2B5EF4-FFF2-40B4-BE49-F238E27FC236}">
                    <a16:creationId xmlns:a16="http://schemas.microsoft.com/office/drawing/2014/main" id="{7DA0C96C-1682-CD4C-ADBF-1865479A82E3}"/>
                  </a:ext>
                </a:extLst>
              </p:cNvPr>
              <p:cNvSpPr>
                <a:spLocks noChangeArrowheads="1"/>
              </p:cNvSpPr>
              <p:nvPr/>
            </p:nvSpPr>
            <p:spPr bwMode="auto">
              <a:xfrm>
                <a:off x="985" y="2287"/>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61" name="Rectangle 85">
                <a:extLst>
                  <a:ext uri="{FF2B5EF4-FFF2-40B4-BE49-F238E27FC236}">
                    <a16:creationId xmlns:a16="http://schemas.microsoft.com/office/drawing/2014/main" id="{875DD896-9F80-F444-A589-73201B4C3EF1}"/>
                  </a:ext>
                </a:extLst>
              </p:cNvPr>
              <p:cNvSpPr>
                <a:spLocks noChangeArrowheads="1"/>
              </p:cNvSpPr>
              <p:nvPr/>
            </p:nvSpPr>
            <p:spPr bwMode="auto">
              <a:xfrm>
                <a:off x="986" y="2288"/>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62" name="Freeform 86">
                <a:extLst>
                  <a:ext uri="{FF2B5EF4-FFF2-40B4-BE49-F238E27FC236}">
                    <a16:creationId xmlns:a16="http://schemas.microsoft.com/office/drawing/2014/main" id="{946DFB66-4AF0-F446-A14A-D2DDCD046B14}"/>
                  </a:ext>
                </a:extLst>
              </p:cNvPr>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3" name="Freeform 87">
                <a:extLst>
                  <a:ext uri="{FF2B5EF4-FFF2-40B4-BE49-F238E27FC236}">
                    <a16:creationId xmlns:a16="http://schemas.microsoft.com/office/drawing/2014/main" id="{3A3AA82E-7C58-7E4A-9054-F3AEE157FFDF}"/>
                  </a:ext>
                </a:extLst>
              </p:cNvPr>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4" name="Freeform 88">
                <a:extLst>
                  <a:ext uri="{FF2B5EF4-FFF2-40B4-BE49-F238E27FC236}">
                    <a16:creationId xmlns:a16="http://schemas.microsoft.com/office/drawing/2014/main" id="{79BED0C8-60D9-2641-A525-FFB976824A9A}"/>
                  </a:ext>
                </a:extLst>
              </p:cNvPr>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5" name="Freeform 89">
                <a:extLst>
                  <a:ext uri="{FF2B5EF4-FFF2-40B4-BE49-F238E27FC236}">
                    <a16:creationId xmlns:a16="http://schemas.microsoft.com/office/drawing/2014/main" id="{0AE82582-35A0-1540-B4A2-D14E1EF2133D}"/>
                  </a:ext>
                </a:extLst>
              </p:cNvPr>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6" name="Freeform 90">
                <a:extLst>
                  <a:ext uri="{FF2B5EF4-FFF2-40B4-BE49-F238E27FC236}">
                    <a16:creationId xmlns:a16="http://schemas.microsoft.com/office/drawing/2014/main" id="{CF59B8A9-EBAF-FF49-A13C-8A7BA1633B27}"/>
                  </a:ext>
                </a:extLst>
              </p:cNvPr>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7" name="Freeform 91">
                <a:extLst>
                  <a:ext uri="{FF2B5EF4-FFF2-40B4-BE49-F238E27FC236}">
                    <a16:creationId xmlns:a16="http://schemas.microsoft.com/office/drawing/2014/main" id="{E9C5DE5E-C956-4544-8E54-524E268FC490}"/>
                  </a:ext>
                </a:extLst>
              </p:cNvPr>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8" name="Rectangle 92">
                <a:extLst>
                  <a:ext uri="{FF2B5EF4-FFF2-40B4-BE49-F238E27FC236}">
                    <a16:creationId xmlns:a16="http://schemas.microsoft.com/office/drawing/2014/main" id="{D4F734D7-5C33-E142-B968-F6E962AC17B6}"/>
                  </a:ext>
                </a:extLst>
              </p:cNvPr>
              <p:cNvSpPr>
                <a:spLocks noChangeArrowheads="1"/>
              </p:cNvSpPr>
              <p:nvPr/>
            </p:nvSpPr>
            <p:spPr bwMode="auto">
              <a:xfrm>
                <a:off x="988" y="2182"/>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69" name="Rectangle 93">
                <a:extLst>
                  <a:ext uri="{FF2B5EF4-FFF2-40B4-BE49-F238E27FC236}">
                    <a16:creationId xmlns:a16="http://schemas.microsoft.com/office/drawing/2014/main" id="{EF3C27D0-7D52-1448-8E34-1BAC6EE978E1}"/>
                  </a:ext>
                </a:extLst>
              </p:cNvPr>
              <p:cNvSpPr>
                <a:spLocks noChangeArrowheads="1"/>
              </p:cNvSpPr>
              <p:nvPr/>
            </p:nvSpPr>
            <p:spPr bwMode="auto">
              <a:xfrm>
                <a:off x="998" y="2194"/>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70" name="Freeform 94">
                <a:extLst>
                  <a:ext uri="{FF2B5EF4-FFF2-40B4-BE49-F238E27FC236}">
                    <a16:creationId xmlns:a16="http://schemas.microsoft.com/office/drawing/2014/main" id="{B05B843F-88B8-6C4E-BB51-39794A813F25}"/>
                  </a:ext>
                </a:extLst>
              </p:cNvPr>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71" name="Freeform 95">
                <a:extLst>
                  <a:ext uri="{FF2B5EF4-FFF2-40B4-BE49-F238E27FC236}">
                    <a16:creationId xmlns:a16="http://schemas.microsoft.com/office/drawing/2014/main" id="{953F99C8-5621-E24F-804B-60CD82069685}"/>
                  </a:ext>
                </a:extLst>
              </p:cNvPr>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72" name="Freeform 96">
                <a:extLst>
                  <a:ext uri="{FF2B5EF4-FFF2-40B4-BE49-F238E27FC236}">
                    <a16:creationId xmlns:a16="http://schemas.microsoft.com/office/drawing/2014/main" id="{C908149D-43CE-C748-8089-CEF435120D36}"/>
                  </a:ext>
                </a:extLst>
              </p:cNvPr>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73" name="Freeform 97">
                <a:extLst>
                  <a:ext uri="{FF2B5EF4-FFF2-40B4-BE49-F238E27FC236}">
                    <a16:creationId xmlns:a16="http://schemas.microsoft.com/office/drawing/2014/main" id="{53A06D90-9DA6-6946-B074-E14D6DC6D742}"/>
                  </a:ext>
                </a:extLst>
              </p:cNvPr>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74" name="Freeform 98">
                <a:extLst>
                  <a:ext uri="{FF2B5EF4-FFF2-40B4-BE49-F238E27FC236}">
                    <a16:creationId xmlns:a16="http://schemas.microsoft.com/office/drawing/2014/main" id="{1C40472B-8B30-5546-8982-5FEABF859AA0}"/>
                  </a:ext>
                </a:extLst>
              </p:cNvPr>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75" name="Freeform 99">
                <a:extLst>
                  <a:ext uri="{FF2B5EF4-FFF2-40B4-BE49-F238E27FC236}">
                    <a16:creationId xmlns:a16="http://schemas.microsoft.com/office/drawing/2014/main" id="{7AA996F5-43B2-1A48-986E-4910CABA56BD}"/>
                  </a:ext>
                </a:extLst>
              </p:cNvPr>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76" name="Rectangle 100">
                <a:extLst>
                  <a:ext uri="{FF2B5EF4-FFF2-40B4-BE49-F238E27FC236}">
                    <a16:creationId xmlns:a16="http://schemas.microsoft.com/office/drawing/2014/main" id="{875A0B54-9361-1B4E-8DD4-C65C93CF1D22}"/>
                  </a:ext>
                </a:extLst>
              </p:cNvPr>
              <p:cNvSpPr>
                <a:spLocks noChangeArrowheads="1"/>
              </p:cNvSpPr>
              <p:nvPr/>
            </p:nvSpPr>
            <p:spPr bwMode="auto">
              <a:xfrm>
                <a:off x="961" y="23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77" name="Rectangle 101">
                <a:extLst>
                  <a:ext uri="{FF2B5EF4-FFF2-40B4-BE49-F238E27FC236}">
                    <a16:creationId xmlns:a16="http://schemas.microsoft.com/office/drawing/2014/main" id="{CC4D73DC-3E56-6F45-9278-8C763A57A420}"/>
                  </a:ext>
                </a:extLst>
              </p:cNvPr>
              <p:cNvSpPr>
                <a:spLocks noChangeArrowheads="1"/>
              </p:cNvSpPr>
              <p:nvPr/>
            </p:nvSpPr>
            <p:spPr bwMode="auto">
              <a:xfrm>
                <a:off x="962" y="23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381" name="Group 102">
              <a:extLst>
                <a:ext uri="{FF2B5EF4-FFF2-40B4-BE49-F238E27FC236}">
                  <a16:creationId xmlns:a16="http://schemas.microsoft.com/office/drawing/2014/main" id="{323D8B3C-339B-F247-8282-4388852DCBB1}"/>
                </a:ext>
              </a:extLst>
            </p:cNvPr>
            <p:cNvGrpSpPr>
              <a:grpSpLocks/>
            </p:cNvGrpSpPr>
            <p:nvPr/>
          </p:nvGrpSpPr>
          <p:grpSpPr bwMode="auto">
            <a:xfrm>
              <a:off x="1753" y="571"/>
              <a:ext cx="93" cy="56"/>
              <a:chOff x="1005" y="2205"/>
              <a:chExt cx="93" cy="56"/>
            </a:xfrm>
          </p:grpSpPr>
          <p:grpSp>
            <p:nvGrpSpPr>
              <p:cNvPr id="431" name="Group 103">
                <a:extLst>
                  <a:ext uri="{FF2B5EF4-FFF2-40B4-BE49-F238E27FC236}">
                    <a16:creationId xmlns:a16="http://schemas.microsoft.com/office/drawing/2014/main" id="{814F6C8F-529B-8D45-89A3-20B0B9FFDFE7}"/>
                  </a:ext>
                </a:extLst>
              </p:cNvPr>
              <p:cNvGrpSpPr>
                <a:grpSpLocks/>
              </p:cNvGrpSpPr>
              <p:nvPr/>
            </p:nvGrpSpPr>
            <p:grpSpPr bwMode="auto">
              <a:xfrm>
                <a:off x="1005" y="2205"/>
                <a:ext cx="93" cy="56"/>
                <a:chOff x="1005" y="2205"/>
                <a:chExt cx="93" cy="56"/>
              </a:xfrm>
            </p:grpSpPr>
            <p:sp>
              <p:nvSpPr>
                <p:cNvPr id="449" name="Oval 104">
                  <a:extLst>
                    <a:ext uri="{FF2B5EF4-FFF2-40B4-BE49-F238E27FC236}">
                      <a16:creationId xmlns:a16="http://schemas.microsoft.com/office/drawing/2014/main" id="{BABEAEDB-C998-4541-9743-6E5BB692D735}"/>
                    </a:ext>
                  </a:extLst>
                </p:cNvPr>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0" name="Oval 105">
                  <a:extLst>
                    <a:ext uri="{FF2B5EF4-FFF2-40B4-BE49-F238E27FC236}">
                      <a16:creationId xmlns:a16="http://schemas.microsoft.com/office/drawing/2014/main" id="{82BA1BB3-FD8C-504C-B840-9643D30DC25C}"/>
                    </a:ext>
                  </a:extLst>
                </p:cNvPr>
                <p:cNvSpPr>
                  <a:spLocks noChangeArrowheads="1"/>
                </p:cNvSpPr>
                <p:nvPr/>
              </p:nvSpPr>
              <p:spPr bwMode="auto">
                <a:xfrm>
                  <a:off x="1015" y="2211"/>
                  <a:ext cx="3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1" name="Oval 106">
                  <a:extLst>
                    <a:ext uri="{FF2B5EF4-FFF2-40B4-BE49-F238E27FC236}">
                      <a16:creationId xmlns:a16="http://schemas.microsoft.com/office/drawing/2014/main" id="{92D752FB-F66E-0041-8495-474A0E746D4A}"/>
                    </a:ext>
                  </a:extLst>
                </p:cNvPr>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2" name="Oval 107">
                  <a:extLst>
                    <a:ext uri="{FF2B5EF4-FFF2-40B4-BE49-F238E27FC236}">
                      <a16:creationId xmlns:a16="http://schemas.microsoft.com/office/drawing/2014/main" id="{BB2D16A0-C17E-934F-B29D-4A118AFFA33E}"/>
                    </a:ext>
                  </a:extLst>
                </p:cNvPr>
                <p:cNvSpPr>
                  <a:spLocks noChangeArrowheads="1"/>
                </p:cNvSpPr>
                <p:nvPr/>
              </p:nvSpPr>
              <p:spPr bwMode="auto">
                <a:xfrm>
                  <a:off x="1011" y="2233"/>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3" name="Oval 108">
                  <a:extLst>
                    <a:ext uri="{FF2B5EF4-FFF2-40B4-BE49-F238E27FC236}">
                      <a16:creationId xmlns:a16="http://schemas.microsoft.com/office/drawing/2014/main" id="{73E4D5B9-3B80-334A-B1D3-B7D3C56938A4}"/>
                    </a:ext>
                  </a:extLst>
                </p:cNvPr>
                <p:cNvSpPr>
                  <a:spLocks noChangeArrowheads="1"/>
                </p:cNvSpPr>
                <p:nvPr/>
              </p:nvSpPr>
              <p:spPr bwMode="auto">
                <a:xfrm>
                  <a:off x="1033" y="2237"/>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4" name="Oval 109">
                  <a:extLst>
                    <a:ext uri="{FF2B5EF4-FFF2-40B4-BE49-F238E27FC236}">
                      <a16:creationId xmlns:a16="http://schemas.microsoft.com/office/drawing/2014/main" id="{2C4D173C-0B35-634F-A7E9-86F2E3CFAD81}"/>
                    </a:ext>
                  </a:extLst>
                </p:cNvPr>
                <p:cNvSpPr>
                  <a:spLocks noChangeArrowheads="1"/>
                </p:cNvSpPr>
                <p:nvPr/>
              </p:nvSpPr>
              <p:spPr bwMode="auto">
                <a:xfrm>
                  <a:off x="1064" y="2211"/>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5" name="Oval 110">
                  <a:extLst>
                    <a:ext uri="{FF2B5EF4-FFF2-40B4-BE49-F238E27FC236}">
                      <a16:creationId xmlns:a16="http://schemas.microsoft.com/office/drawing/2014/main" id="{B365444B-145D-2948-9E3E-E7C1274DB691}"/>
                    </a:ext>
                  </a:extLst>
                </p:cNvPr>
                <p:cNvSpPr>
                  <a:spLocks noChangeArrowheads="1"/>
                </p:cNvSpPr>
                <p:nvPr/>
              </p:nvSpPr>
              <p:spPr bwMode="auto">
                <a:xfrm>
                  <a:off x="1068" y="2223"/>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6" name="Oval 111">
                  <a:extLst>
                    <a:ext uri="{FF2B5EF4-FFF2-40B4-BE49-F238E27FC236}">
                      <a16:creationId xmlns:a16="http://schemas.microsoft.com/office/drawing/2014/main" id="{A9E48570-052A-B942-9179-F7FDF4221DA8}"/>
                    </a:ext>
                  </a:extLst>
                </p:cNvPr>
                <p:cNvSpPr>
                  <a:spLocks noChangeArrowheads="1"/>
                </p:cNvSpPr>
                <p:nvPr/>
              </p:nvSpPr>
              <p:spPr bwMode="auto">
                <a:xfrm>
                  <a:off x="1066" y="2227"/>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7" name="Oval 112">
                  <a:extLst>
                    <a:ext uri="{FF2B5EF4-FFF2-40B4-BE49-F238E27FC236}">
                      <a16:creationId xmlns:a16="http://schemas.microsoft.com/office/drawing/2014/main" id="{3A306944-FB7A-514E-B6B7-B0D6E16603C0}"/>
                    </a:ext>
                  </a:extLst>
                </p:cNvPr>
                <p:cNvSpPr>
                  <a:spLocks noChangeArrowheads="1"/>
                </p:cNvSpPr>
                <p:nvPr/>
              </p:nvSpPr>
              <p:spPr bwMode="auto">
                <a:xfrm>
                  <a:off x="1021" y="2219"/>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432" name="Group 113">
                <a:extLst>
                  <a:ext uri="{FF2B5EF4-FFF2-40B4-BE49-F238E27FC236}">
                    <a16:creationId xmlns:a16="http://schemas.microsoft.com/office/drawing/2014/main" id="{6E78D6A8-430C-1B49-9FFD-F04629FB7ECF}"/>
                  </a:ext>
                </a:extLst>
              </p:cNvPr>
              <p:cNvGrpSpPr>
                <a:grpSpLocks/>
              </p:cNvGrpSpPr>
              <p:nvPr/>
            </p:nvGrpSpPr>
            <p:grpSpPr bwMode="auto">
              <a:xfrm>
                <a:off x="1005" y="2205"/>
                <a:ext cx="93" cy="56"/>
                <a:chOff x="1005" y="2205"/>
                <a:chExt cx="93" cy="56"/>
              </a:xfrm>
            </p:grpSpPr>
            <p:sp>
              <p:nvSpPr>
                <p:cNvPr id="433" name="Arc 114">
                  <a:extLst>
                    <a:ext uri="{FF2B5EF4-FFF2-40B4-BE49-F238E27FC236}">
                      <a16:creationId xmlns:a16="http://schemas.microsoft.com/office/drawing/2014/main" id="{C2103E6B-F4B8-3A4E-AE0A-23D979C8DBA7}"/>
                    </a:ext>
                  </a:extLst>
                </p:cNvPr>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lnTo>
                        <a:pt x="0" y="1435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34" name="Arc 115">
                  <a:extLst>
                    <a:ext uri="{FF2B5EF4-FFF2-40B4-BE49-F238E27FC236}">
                      <a16:creationId xmlns:a16="http://schemas.microsoft.com/office/drawing/2014/main" id="{A5840F4B-AA1A-7944-9F09-5692D12C8E89}"/>
                    </a:ext>
                  </a:extLst>
                </p:cNvPr>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lnTo>
                        <a:pt x="-1" y="14116"/>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35" name="Arc 116">
                  <a:extLst>
                    <a:ext uri="{FF2B5EF4-FFF2-40B4-BE49-F238E27FC236}">
                      <a16:creationId xmlns:a16="http://schemas.microsoft.com/office/drawing/2014/main" id="{F062F59E-FDD8-D243-A1A4-F61327CFC5F9}"/>
                    </a:ext>
                  </a:extLst>
                </p:cNvPr>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lnTo>
                        <a:pt x="447" y="2597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36" name="Arc 117">
                  <a:extLst>
                    <a:ext uri="{FF2B5EF4-FFF2-40B4-BE49-F238E27FC236}">
                      <a16:creationId xmlns:a16="http://schemas.microsoft.com/office/drawing/2014/main" id="{30BEB7EA-6C9E-444E-A86C-C85E6D6DF77E}"/>
                    </a:ext>
                  </a:extLst>
                </p:cNvPr>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lnTo>
                        <a:pt x="465" y="26057"/>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37" name="Arc 118">
                  <a:extLst>
                    <a:ext uri="{FF2B5EF4-FFF2-40B4-BE49-F238E27FC236}">
                      <a16:creationId xmlns:a16="http://schemas.microsoft.com/office/drawing/2014/main" id="{6BD101A7-40C1-FB44-9F6D-8F6B2FB06DCF}"/>
                    </a:ext>
                  </a:extLst>
                </p:cNvPr>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lnTo>
                        <a:pt x="32393" y="2008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38" name="Arc 119">
                  <a:extLst>
                    <a:ext uri="{FF2B5EF4-FFF2-40B4-BE49-F238E27FC236}">
                      <a16:creationId xmlns:a16="http://schemas.microsoft.com/office/drawing/2014/main" id="{9EAC3725-D24D-EC46-BD6B-4DCFB729F03D}"/>
                    </a:ext>
                  </a:extLst>
                </p:cNvPr>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lnTo>
                        <a:pt x="32065" y="20332"/>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39" name="Arc 120">
                  <a:extLst>
                    <a:ext uri="{FF2B5EF4-FFF2-40B4-BE49-F238E27FC236}">
                      <a16:creationId xmlns:a16="http://schemas.microsoft.com/office/drawing/2014/main" id="{527D7650-441C-DA43-811D-0A676C436B5C}"/>
                    </a:ext>
                  </a:extLst>
                </p:cNvPr>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lnTo>
                        <a:pt x="0" y="41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0" name="Arc 121">
                  <a:extLst>
                    <a:ext uri="{FF2B5EF4-FFF2-40B4-BE49-F238E27FC236}">
                      <a16:creationId xmlns:a16="http://schemas.microsoft.com/office/drawing/2014/main" id="{D57E899A-E50F-1149-9374-05A6B92F5B28}"/>
                    </a:ext>
                  </a:extLst>
                </p:cNvPr>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lnTo>
                        <a:pt x="0" y="38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1" name="Arc 122">
                  <a:extLst>
                    <a:ext uri="{FF2B5EF4-FFF2-40B4-BE49-F238E27FC236}">
                      <a16:creationId xmlns:a16="http://schemas.microsoft.com/office/drawing/2014/main" id="{B76AD823-98BA-ED42-9898-B2B486195181}"/>
                    </a:ext>
                  </a:extLst>
                </p:cNvPr>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lnTo>
                        <a:pt x="13298"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2" name="Arc 123">
                  <a:extLst>
                    <a:ext uri="{FF2B5EF4-FFF2-40B4-BE49-F238E27FC236}">
                      <a16:creationId xmlns:a16="http://schemas.microsoft.com/office/drawing/2014/main" id="{ED349BC2-3CBF-0143-A7F1-3B3940F57866}"/>
                    </a:ext>
                  </a:extLst>
                </p:cNvPr>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lnTo>
                        <a:pt x="12959" y="-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3" name="Arc 124">
                  <a:extLst>
                    <a:ext uri="{FF2B5EF4-FFF2-40B4-BE49-F238E27FC236}">
                      <a16:creationId xmlns:a16="http://schemas.microsoft.com/office/drawing/2014/main" id="{84271200-9C42-7045-BDE3-216C1F9D2F5D}"/>
                    </a:ext>
                  </a:extLst>
                </p:cNvPr>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4" name="Arc 125">
                  <a:extLst>
                    <a:ext uri="{FF2B5EF4-FFF2-40B4-BE49-F238E27FC236}">
                      <a16:creationId xmlns:a16="http://schemas.microsoft.com/office/drawing/2014/main" id="{864A69D5-3829-9147-953F-70C8F4EEA6BE}"/>
                    </a:ext>
                  </a:extLst>
                </p:cNvPr>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5" name="Arc 126">
                  <a:extLst>
                    <a:ext uri="{FF2B5EF4-FFF2-40B4-BE49-F238E27FC236}">
                      <a16:creationId xmlns:a16="http://schemas.microsoft.com/office/drawing/2014/main" id="{1E9BAA41-7586-BB4A-9B54-7BF1F1345144}"/>
                    </a:ext>
                  </a:extLst>
                </p:cNvPr>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lnTo>
                        <a:pt x="12736" y="412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6" name="Arc 127">
                  <a:extLst>
                    <a:ext uri="{FF2B5EF4-FFF2-40B4-BE49-F238E27FC236}">
                      <a16:creationId xmlns:a16="http://schemas.microsoft.com/office/drawing/2014/main" id="{0F9AA4BE-DBE5-F343-8DBD-E377917D7F1F}"/>
                    </a:ext>
                  </a:extLst>
                </p:cNvPr>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lnTo>
                        <a:pt x="12826" y="41322"/>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7" name="Arc 128">
                  <a:extLst>
                    <a:ext uri="{FF2B5EF4-FFF2-40B4-BE49-F238E27FC236}">
                      <a16:creationId xmlns:a16="http://schemas.microsoft.com/office/drawing/2014/main" id="{D310CD6D-41D8-F14A-9A2B-030C067864E2}"/>
                    </a:ext>
                  </a:extLst>
                </p:cNvPr>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lnTo>
                        <a:pt x="39156"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8" name="Arc 129">
                  <a:extLst>
                    <a:ext uri="{FF2B5EF4-FFF2-40B4-BE49-F238E27FC236}">
                      <a16:creationId xmlns:a16="http://schemas.microsoft.com/office/drawing/2014/main" id="{058694A2-F4EE-6C42-9EC4-131593F5FCC8}"/>
                    </a:ext>
                  </a:extLst>
                </p:cNvPr>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lnTo>
                        <a:pt x="38878" y="12573"/>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grpSp>
        </p:grpSp>
        <p:grpSp>
          <p:nvGrpSpPr>
            <p:cNvPr id="382" name="Group 130">
              <a:extLst>
                <a:ext uri="{FF2B5EF4-FFF2-40B4-BE49-F238E27FC236}">
                  <a16:creationId xmlns:a16="http://schemas.microsoft.com/office/drawing/2014/main" id="{3C2FE74A-46C6-B442-822A-ACF9CC3CF084}"/>
                </a:ext>
              </a:extLst>
            </p:cNvPr>
            <p:cNvGrpSpPr>
              <a:grpSpLocks/>
            </p:cNvGrpSpPr>
            <p:nvPr/>
          </p:nvGrpSpPr>
          <p:grpSpPr bwMode="auto">
            <a:xfrm>
              <a:off x="1523" y="332"/>
              <a:ext cx="170" cy="169"/>
              <a:chOff x="775" y="1966"/>
              <a:chExt cx="170" cy="169"/>
            </a:xfrm>
          </p:grpSpPr>
          <p:sp>
            <p:nvSpPr>
              <p:cNvPr id="411" name="Freeform 131">
                <a:extLst>
                  <a:ext uri="{FF2B5EF4-FFF2-40B4-BE49-F238E27FC236}">
                    <a16:creationId xmlns:a16="http://schemas.microsoft.com/office/drawing/2014/main" id="{74BE3880-3F13-4B43-AF1D-F581FBCF2798}"/>
                  </a:ext>
                </a:extLst>
              </p:cNvPr>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12" name="Freeform 132">
                <a:extLst>
                  <a:ext uri="{FF2B5EF4-FFF2-40B4-BE49-F238E27FC236}">
                    <a16:creationId xmlns:a16="http://schemas.microsoft.com/office/drawing/2014/main" id="{83A2653E-C99F-AE46-A307-D628D834BC5C}"/>
                  </a:ext>
                </a:extLst>
              </p:cNvPr>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13" name="Rectangle 133">
                <a:extLst>
                  <a:ext uri="{FF2B5EF4-FFF2-40B4-BE49-F238E27FC236}">
                    <a16:creationId xmlns:a16="http://schemas.microsoft.com/office/drawing/2014/main" id="{312A88ED-D2A0-964E-BAD4-4EBBBFC2C262}"/>
                  </a:ext>
                </a:extLst>
              </p:cNvPr>
              <p:cNvSpPr>
                <a:spLocks noChangeArrowheads="1"/>
              </p:cNvSpPr>
              <p:nvPr/>
            </p:nvSpPr>
            <p:spPr bwMode="auto">
              <a:xfrm>
                <a:off x="799" y="2086"/>
                <a:ext cx="130"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14" name="Rectangle 134">
                <a:extLst>
                  <a:ext uri="{FF2B5EF4-FFF2-40B4-BE49-F238E27FC236}">
                    <a16:creationId xmlns:a16="http://schemas.microsoft.com/office/drawing/2014/main" id="{02C69FE6-342A-EA4E-8717-12A405004D09}"/>
                  </a:ext>
                </a:extLst>
              </p:cNvPr>
              <p:cNvSpPr>
                <a:spLocks noChangeArrowheads="1"/>
              </p:cNvSpPr>
              <p:nvPr/>
            </p:nvSpPr>
            <p:spPr bwMode="auto">
              <a:xfrm>
                <a:off x="800" y="2087"/>
                <a:ext cx="128"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15" name="Freeform 135">
                <a:extLst>
                  <a:ext uri="{FF2B5EF4-FFF2-40B4-BE49-F238E27FC236}">
                    <a16:creationId xmlns:a16="http://schemas.microsoft.com/office/drawing/2014/main" id="{FA01FDA4-0334-9C42-8BB2-0F6E1656147D}"/>
                  </a:ext>
                </a:extLst>
              </p:cNvPr>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16" name="Freeform 136">
                <a:extLst>
                  <a:ext uri="{FF2B5EF4-FFF2-40B4-BE49-F238E27FC236}">
                    <a16:creationId xmlns:a16="http://schemas.microsoft.com/office/drawing/2014/main" id="{C1B619C3-DD2E-CF40-8F15-8436A41DBAF8}"/>
                  </a:ext>
                </a:extLst>
              </p:cNvPr>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17" name="Freeform 137">
                <a:extLst>
                  <a:ext uri="{FF2B5EF4-FFF2-40B4-BE49-F238E27FC236}">
                    <a16:creationId xmlns:a16="http://schemas.microsoft.com/office/drawing/2014/main" id="{649F4862-3CDB-964E-B7E1-20BDC3BECB17}"/>
                  </a:ext>
                </a:extLst>
              </p:cNvPr>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18" name="Freeform 138">
                <a:extLst>
                  <a:ext uri="{FF2B5EF4-FFF2-40B4-BE49-F238E27FC236}">
                    <a16:creationId xmlns:a16="http://schemas.microsoft.com/office/drawing/2014/main" id="{7A29FB12-9360-8A47-81EA-A133001A5FB4}"/>
                  </a:ext>
                </a:extLst>
              </p:cNvPr>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19" name="Freeform 139">
                <a:extLst>
                  <a:ext uri="{FF2B5EF4-FFF2-40B4-BE49-F238E27FC236}">
                    <a16:creationId xmlns:a16="http://schemas.microsoft.com/office/drawing/2014/main" id="{236650FD-12E7-C447-9B29-F52930AC8F46}"/>
                  </a:ext>
                </a:extLst>
              </p:cNvPr>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0" name="Freeform 140">
                <a:extLst>
                  <a:ext uri="{FF2B5EF4-FFF2-40B4-BE49-F238E27FC236}">
                    <a16:creationId xmlns:a16="http://schemas.microsoft.com/office/drawing/2014/main" id="{65B95A8E-6828-6949-8D4A-B4E970CE5F19}"/>
                  </a:ext>
                </a:extLst>
              </p:cNvPr>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1" name="Rectangle 141">
                <a:extLst>
                  <a:ext uri="{FF2B5EF4-FFF2-40B4-BE49-F238E27FC236}">
                    <a16:creationId xmlns:a16="http://schemas.microsoft.com/office/drawing/2014/main" id="{D8F60118-BB95-6842-B7AA-7BDB17D6A6C1}"/>
                  </a:ext>
                </a:extLst>
              </p:cNvPr>
              <p:cNvSpPr>
                <a:spLocks noChangeArrowheads="1"/>
              </p:cNvSpPr>
              <p:nvPr/>
            </p:nvSpPr>
            <p:spPr bwMode="auto">
              <a:xfrm>
                <a:off x="802" y="1981"/>
                <a:ext cx="128"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22" name="Rectangle 142">
                <a:extLst>
                  <a:ext uri="{FF2B5EF4-FFF2-40B4-BE49-F238E27FC236}">
                    <a16:creationId xmlns:a16="http://schemas.microsoft.com/office/drawing/2014/main" id="{08E11027-1585-764A-824B-AAA9D00D9E41}"/>
                  </a:ext>
                </a:extLst>
              </p:cNvPr>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23" name="Freeform 143">
                <a:extLst>
                  <a:ext uri="{FF2B5EF4-FFF2-40B4-BE49-F238E27FC236}">
                    <a16:creationId xmlns:a16="http://schemas.microsoft.com/office/drawing/2014/main" id="{C9CF7D88-2723-A34D-ABA8-E6EABB64D4DB}"/>
                  </a:ext>
                </a:extLst>
              </p:cNvPr>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4" name="Freeform 144">
                <a:extLst>
                  <a:ext uri="{FF2B5EF4-FFF2-40B4-BE49-F238E27FC236}">
                    <a16:creationId xmlns:a16="http://schemas.microsoft.com/office/drawing/2014/main" id="{E8DCCE53-745B-7440-8F61-CEB75D577EA5}"/>
                  </a:ext>
                </a:extLst>
              </p:cNvPr>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5" name="Freeform 145">
                <a:extLst>
                  <a:ext uri="{FF2B5EF4-FFF2-40B4-BE49-F238E27FC236}">
                    <a16:creationId xmlns:a16="http://schemas.microsoft.com/office/drawing/2014/main" id="{D5C94F4F-5980-AD4A-A6F1-CCF63D150A7D}"/>
                  </a:ext>
                </a:extLst>
              </p:cNvPr>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6" name="Freeform 146">
                <a:extLst>
                  <a:ext uri="{FF2B5EF4-FFF2-40B4-BE49-F238E27FC236}">
                    <a16:creationId xmlns:a16="http://schemas.microsoft.com/office/drawing/2014/main" id="{3211290D-6D43-0040-AD9D-17C8D7756632}"/>
                  </a:ext>
                </a:extLst>
              </p:cNvPr>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7" name="Freeform 147">
                <a:extLst>
                  <a:ext uri="{FF2B5EF4-FFF2-40B4-BE49-F238E27FC236}">
                    <a16:creationId xmlns:a16="http://schemas.microsoft.com/office/drawing/2014/main" id="{68A62699-5050-364A-A500-4FD276B70158}"/>
                  </a:ext>
                </a:extLst>
              </p:cNvPr>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8" name="Freeform 148">
                <a:extLst>
                  <a:ext uri="{FF2B5EF4-FFF2-40B4-BE49-F238E27FC236}">
                    <a16:creationId xmlns:a16="http://schemas.microsoft.com/office/drawing/2014/main" id="{6E7E2D04-08A2-E440-BA06-FE97D47E79E0}"/>
                  </a:ext>
                </a:extLst>
              </p:cNvPr>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9" name="Rectangle 149">
                <a:extLst>
                  <a:ext uri="{FF2B5EF4-FFF2-40B4-BE49-F238E27FC236}">
                    <a16:creationId xmlns:a16="http://schemas.microsoft.com/office/drawing/2014/main" id="{A277446F-BE1A-1E4D-BA4C-F232AC5A8BE6}"/>
                  </a:ext>
                </a:extLst>
              </p:cNvPr>
              <p:cNvSpPr>
                <a:spLocks noChangeArrowheads="1"/>
              </p:cNvSpPr>
              <p:nvPr/>
            </p:nvSpPr>
            <p:spPr bwMode="auto">
              <a:xfrm>
                <a:off x="775"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30" name="Rectangle 150">
                <a:extLst>
                  <a:ext uri="{FF2B5EF4-FFF2-40B4-BE49-F238E27FC236}">
                    <a16:creationId xmlns:a16="http://schemas.microsoft.com/office/drawing/2014/main" id="{15CEA602-E59A-D74D-B426-166559697D89}"/>
                  </a:ext>
                </a:extLst>
              </p:cNvPr>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383" name="Group 151">
              <a:extLst>
                <a:ext uri="{FF2B5EF4-FFF2-40B4-BE49-F238E27FC236}">
                  <a16:creationId xmlns:a16="http://schemas.microsoft.com/office/drawing/2014/main" id="{54D3F77C-ACF8-1A47-A840-E1FA5D9BD37E}"/>
                </a:ext>
              </a:extLst>
            </p:cNvPr>
            <p:cNvGrpSpPr>
              <a:grpSpLocks/>
            </p:cNvGrpSpPr>
            <p:nvPr/>
          </p:nvGrpSpPr>
          <p:grpSpPr bwMode="auto">
            <a:xfrm>
              <a:off x="1568" y="370"/>
              <a:ext cx="92" cy="56"/>
              <a:chOff x="820" y="2004"/>
              <a:chExt cx="92" cy="56"/>
            </a:xfrm>
          </p:grpSpPr>
          <p:grpSp>
            <p:nvGrpSpPr>
              <p:cNvPr id="384" name="Group 152">
                <a:extLst>
                  <a:ext uri="{FF2B5EF4-FFF2-40B4-BE49-F238E27FC236}">
                    <a16:creationId xmlns:a16="http://schemas.microsoft.com/office/drawing/2014/main" id="{8363A232-D3C2-D84E-BEC1-ADFD508D4FD1}"/>
                  </a:ext>
                </a:extLst>
              </p:cNvPr>
              <p:cNvGrpSpPr>
                <a:grpSpLocks/>
              </p:cNvGrpSpPr>
              <p:nvPr/>
            </p:nvGrpSpPr>
            <p:grpSpPr bwMode="auto">
              <a:xfrm>
                <a:off x="820" y="2004"/>
                <a:ext cx="92" cy="56"/>
                <a:chOff x="820" y="2004"/>
                <a:chExt cx="92" cy="56"/>
              </a:xfrm>
            </p:grpSpPr>
            <p:sp>
              <p:nvSpPr>
                <p:cNvPr id="402" name="Oval 153">
                  <a:extLst>
                    <a:ext uri="{FF2B5EF4-FFF2-40B4-BE49-F238E27FC236}">
                      <a16:creationId xmlns:a16="http://schemas.microsoft.com/office/drawing/2014/main" id="{512010E6-5B0D-6E46-9B0C-334D52090591}"/>
                    </a:ext>
                  </a:extLst>
                </p:cNvPr>
                <p:cNvSpPr>
                  <a:spLocks noChangeArrowheads="1"/>
                </p:cNvSpPr>
                <p:nvPr/>
              </p:nvSpPr>
              <p:spPr bwMode="auto">
                <a:xfrm>
                  <a:off x="852" y="2004"/>
                  <a:ext cx="4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3" name="Oval 154">
                  <a:extLst>
                    <a:ext uri="{FF2B5EF4-FFF2-40B4-BE49-F238E27FC236}">
                      <a16:creationId xmlns:a16="http://schemas.microsoft.com/office/drawing/2014/main" id="{1C6E8665-5EBB-DE4C-876B-A73A3F503E7A}"/>
                    </a:ext>
                  </a:extLst>
                </p:cNvPr>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4" name="Oval 155">
                  <a:extLst>
                    <a:ext uri="{FF2B5EF4-FFF2-40B4-BE49-F238E27FC236}">
                      <a16:creationId xmlns:a16="http://schemas.microsoft.com/office/drawing/2014/main" id="{C6D3425A-8CFD-044B-B8F8-BE13B0E4760C}"/>
                    </a:ext>
                  </a:extLst>
                </p:cNvPr>
                <p:cNvSpPr>
                  <a:spLocks noChangeArrowheads="1"/>
                </p:cNvSpPr>
                <p:nvPr/>
              </p:nvSpPr>
              <p:spPr bwMode="auto">
                <a:xfrm>
                  <a:off x="820"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5" name="Oval 156">
                  <a:extLst>
                    <a:ext uri="{FF2B5EF4-FFF2-40B4-BE49-F238E27FC236}">
                      <a16:creationId xmlns:a16="http://schemas.microsoft.com/office/drawing/2014/main" id="{7E820DDE-415B-7B45-A172-2051CB858C4C}"/>
                    </a:ext>
                  </a:extLst>
                </p:cNvPr>
                <p:cNvSpPr>
                  <a:spLocks noChangeArrowheads="1"/>
                </p:cNvSpPr>
                <p:nvPr/>
              </p:nvSpPr>
              <p:spPr bwMode="auto">
                <a:xfrm>
                  <a:off x="826"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6" name="Oval 157">
                  <a:extLst>
                    <a:ext uri="{FF2B5EF4-FFF2-40B4-BE49-F238E27FC236}">
                      <a16:creationId xmlns:a16="http://schemas.microsoft.com/office/drawing/2014/main" id="{FACA43D2-FCE8-5144-9896-5238EE93FF05}"/>
                    </a:ext>
                  </a:extLst>
                </p:cNvPr>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7" name="Oval 158">
                  <a:extLst>
                    <a:ext uri="{FF2B5EF4-FFF2-40B4-BE49-F238E27FC236}">
                      <a16:creationId xmlns:a16="http://schemas.microsoft.com/office/drawing/2014/main" id="{C1737E59-E384-4F41-AA4C-71BB4B2B8C52}"/>
                    </a:ext>
                  </a:extLst>
                </p:cNvPr>
                <p:cNvSpPr>
                  <a:spLocks noChangeArrowheads="1"/>
                </p:cNvSpPr>
                <p:nvPr/>
              </p:nvSpPr>
              <p:spPr bwMode="auto">
                <a:xfrm>
                  <a:off x="878" y="2010"/>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8" name="Oval 159">
                  <a:extLst>
                    <a:ext uri="{FF2B5EF4-FFF2-40B4-BE49-F238E27FC236}">
                      <a16:creationId xmlns:a16="http://schemas.microsoft.com/office/drawing/2014/main" id="{E03F0723-838F-D545-92CD-2BB2AF314A34}"/>
                    </a:ext>
                  </a:extLst>
                </p:cNvPr>
                <p:cNvSpPr>
                  <a:spLocks noChangeArrowheads="1"/>
                </p:cNvSpPr>
                <p:nvPr/>
              </p:nvSpPr>
              <p:spPr bwMode="auto">
                <a:xfrm>
                  <a:off x="882" y="2022"/>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9" name="Oval 160">
                  <a:extLst>
                    <a:ext uri="{FF2B5EF4-FFF2-40B4-BE49-F238E27FC236}">
                      <a16:creationId xmlns:a16="http://schemas.microsoft.com/office/drawing/2014/main" id="{E780D875-3D8A-4E4E-99AF-30CF1113CB15}"/>
                    </a:ext>
                  </a:extLst>
                </p:cNvPr>
                <p:cNvSpPr>
                  <a:spLocks noChangeArrowheads="1"/>
                </p:cNvSpPr>
                <p:nvPr/>
              </p:nvSpPr>
              <p:spPr bwMode="auto">
                <a:xfrm>
                  <a:off x="880" y="2026"/>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10" name="Oval 161">
                  <a:extLst>
                    <a:ext uri="{FF2B5EF4-FFF2-40B4-BE49-F238E27FC236}">
                      <a16:creationId xmlns:a16="http://schemas.microsoft.com/office/drawing/2014/main" id="{CD338C96-DDF5-E245-91E9-B8E7CC7CD9DB}"/>
                    </a:ext>
                  </a:extLst>
                </p:cNvPr>
                <p:cNvSpPr>
                  <a:spLocks noChangeArrowheads="1"/>
                </p:cNvSpPr>
                <p:nvPr/>
              </p:nvSpPr>
              <p:spPr bwMode="auto">
                <a:xfrm>
                  <a:off x="836" y="2018"/>
                  <a:ext cx="6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385" name="Group 162">
                <a:extLst>
                  <a:ext uri="{FF2B5EF4-FFF2-40B4-BE49-F238E27FC236}">
                    <a16:creationId xmlns:a16="http://schemas.microsoft.com/office/drawing/2014/main" id="{7E96E460-C844-304A-8DF6-E9E991A75D80}"/>
                  </a:ext>
                </a:extLst>
              </p:cNvPr>
              <p:cNvGrpSpPr>
                <a:grpSpLocks/>
              </p:cNvGrpSpPr>
              <p:nvPr/>
            </p:nvGrpSpPr>
            <p:grpSpPr bwMode="auto">
              <a:xfrm>
                <a:off x="820" y="2004"/>
                <a:ext cx="92" cy="56"/>
                <a:chOff x="820" y="2004"/>
                <a:chExt cx="92" cy="56"/>
              </a:xfrm>
            </p:grpSpPr>
            <p:sp>
              <p:nvSpPr>
                <p:cNvPr id="386" name="Arc 163">
                  <a:extLst>
                    <a:ext uri="{FF2B5EF4-FFF2-40B4-BE49-F238E27FC236}">
                      <a16:creationId xmlns:a16="http://schemas.microsoft.com/office/drawing/2014/main" id="{0F644F6E-FA90-ED48-98AD-C778FB58A30F}"/>
                    </a:ext>
                  </a:extLst>
                </p:cNvPr>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lnTo>
                        <a:pt x="-1" y="1581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87" name="Arc 164">
                  <a:extLst>
                    <a:ext uri="{FF2B5EF4-FFF2-40B4-BE49-F238E27FC236}">
                      <a16:creationId xmlns:a16="http://schemas.microsoft.com/office/drawing/2014/main" id="{3840F7B6-E492-8548-949C-71D0653CA9F2}"/>
                    </a:ext>
                  </a:extLst>
                </p:cNvPr>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lnTo>
                        <a:pt x="0" y="15624"/>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88" name="Arc 165">
                  <a:extLst>
                    <a:ext uri="{FF2B5EF4-FFF2-40B4-BE49-F238E27FC236}">
                      <a16:creationId xmlns:a16="http://schemas.microsoft.com/office/drawing/2014/main" id="{1B2E34FE-469A-774B-8359-7B76BA834B65}"/>
                    </a:ext>
                  </a:extLst>
                </p:cNvPr>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lnTo>
                        <a:pt x="419" y="258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89" name="Arc 166">
                  <a:extLst>
                    <a:ext uri="{FF2B5EF4-FFF2-40B4-BE49-F238E27FC236}">
                      <a16:creationId xmlns:a16="http://schemas.microsoft.com/office/drawing/2014/main" id="{64E3E035-D6BD-D349-8523-726694E057A2}"/>
                    </a:ext>
                  </a:extLst>
                </p:cNvPr>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lnTo>
                        <a:pt x="434" y="25909"/>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0" name="Arc 167">
                  <a:extLst>
                    <a:ext uri="{FF2B5EF4-FFF2-40B4-BE49-F238E27FC236}">
                      <a16:creationId xmlns:a16="http://schemas.microsoft.com/office/drawing/2014/main" id="{D35B7A52-12BA-C548-86B7-820F7E250EA0}"/>
                    </a:ext>
                  </a:extLst>
                </p:cNvPr>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1" name="Arc 168">
                  <a:extLst>
                    <a:ext uri="{FF2B5EF4-FFF2-40B4-BE49-F238E27FC236}">
                      <a16:creationId xmlns:a16="http://schemas.microsoft.com/office/drawing/2014/main" id="{E6BB3026-BCAA-8049-8338-6A5D601BAFA0}"/>
                    </a:ext>
                  </a:extLst>
                </p:cNvPr>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2" name="Arc 169">
                  <a:extLst>
                    <a:ext uri="{FF2B5EF4-FFF2-40B4-BE49-F238E27FC236}">
                      <a16:creationId xmlns:a16="http://schemas.microsoft.com/office/drawing/2014/main" id="{1B7163F6-2D7C-0E42-A822-808B7D46B54F}"/>
                    </a:ext>
                  </a:extLst>
                </p:cNvPr>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lnTo>
                        <a:pt x="0" y="47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3" name="Arc 170">
                  <a:extLst>
                    <a:ext uri="{FF2B5EF4-FFF2-40B4-BE49-F238E27FC236}">
                      <a16:creationId xmlns:a16="http://schemas.microsoft.com/office/drawing/2014/main" id="{474FD6E3-4212-8A4B-AA82-80069D279D41}"/>
                    </a:ext>
                  </a:extLst>
                </p:cNvPr>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lnTo>
                        <a:pt x="0" y="436"/>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4" name="Arc 171">
                  <a:extLst>
                    <a:ext uri="{FF2B5EF4-FFF2-40B4-BE49-F238E27FC236}">
                      <a16:creationId xmlns:a16="http://schemas.microsoft.com/office/drawing/2014/main" id="{14DD3B75-0580-1F4F-AC13-082D3E73E60C}"/>
                    </a:ext>
                  </a:extLst>
                </p:cNvPr>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lnTo>
                        <a:pt x="138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5" name="Arc 172">
                  <a:extLst>
                    <a:ext uri="{FF2B5EF4-FFF2-40B4-BE49-F238E27FC236}">
                      <a16:creationId xmlns:a16="http://schemas.microsoft.com/office/drawing/2014/main" id="{D5D3CE69-A909-F442-965B-9F1B5178A5CA}"/>
                    </a:ext>
                  </a:extLst>
                </p:cNvPr>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lnTo>
                        <a:pt x="13493" y="-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6" name="Arc 173">
                  <a:extLst>
                    <a:ext uri="{FF2B5EF4-FFF2-40B4-BE49-F238E27FC236}">
                      <a16:creationId xmlns:a16="http://schemas.microsoft.com/office/drawing/2014/main" id="{4AFB40F1-4D08-8044-A9F1-41636005EF28}"/>
                    </a:ext>
                  </a:extLst>
                </p:cNvPr>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7" name="Arc 174">
                  <a:extLst>
                    <a:ext uri="{FF2B5EF4-FFF2-40B4-BE49-F238E27FC236}">
                      <a16:creationId xmlns:a16="http://schemas.microsoft.com/office/drawing/2014/main" id="{CBABE642-A5FD-1D4B-8B56-A9F1D3EFBCF0}"/>
                    </a:ext>
                  </a:extLst>
                </p:cNvPr>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8" name="Arc 175">
                  <a:extLst>
                    <a:ext uri="{FF2B5EF4-FFF2-40B4-BE49-F238E27FC236}">
                      <a16:creationId xmlns:a16="http://schemas.microsoft.com/office/drawing/2014/main" id="{CF312488-6D38-FF4F-9497-C770E6758F0C}"/>
                    </a:ext>
                  </a:extLst>
                </p:cNvPr>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lnTo>
                        <a:pt x="13091" y="4138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9" name="Arc 176">
                  <a:extLst>
                    <a:ext uri="{FF2B5EF4-FFF2-40B4-BE49-F238E27FC236}">
                      <a16:creationId xmlns:a16="http://schemas.microsoft.com/office/drawing/2014/main" id="{B2183822-7C53-2F48-83AE-7556CE6A0B37}"/>
                    </a:ext>
                  </a:extLst>
                </p:cNvPr>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lnTo>
                        <a:pt x="13179" y="4142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00" name="Arc 177">
                  <a:extLst>
                    <a:ext uri="{FF2B5EF4-FFF2-40B4-BE49-F238E27FC236}">
                      <a16:creationId xmlns:a16="http://schemas.microsoft.com/office/drawing/2014/main" id="{B7A4694C-5B50-5B40-8E48-B2D96C786BD3}"/>
                    </a:ext>
                  </a:extLst>
                </p:cNvPr>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lnTo>
                        <a:pt x="39208" y="1162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01" name="Arc 178">
                  <a:extLst>
                    <a:ext uri="{FF2B5EF4-FFF2-40B4-BE49-F238E27FC236}">
                      <a16:creationId xmlns:a16="http://schemas.microsoft.com/office/drawing/2014/main" id="{F829A43C-04AE-1E4F-8699-16F5C9B77A36}"/>
                    </a:ext>
                  </a:extLst>
                </p:cNvPr>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lnTo>
                        <a:pt x="38926" y="1198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grpSp>
        </p:grpSp>
      </p:grpSp>
      <p:grpSp>
        <p:nvGrpSpPr>
          <p:cNvPr id="550" name="Group 356">
            <a:extLst>
              <a:ext uri="{FF2B5EF4-FFF2-40B4-BE49-F238E27FC236}">
                <a16:creationId xmlns:a16="http://schemas.microsoft.com/office/drawing/2014/main" id="{8D973A62-C790-7647-AB97-E490CB6803B3}"/>
              </a:ext>
            </a:extLst>
          </p:cNvPr>
          <p:cNvGrpSpPr>
            <a:grpSpLocks/>
          </p:cNvGrpSpPr>
          <p:nvPr/>
        </p:nvGrpSpPr>
        <p:grpSpPr bwMode="auto">
          <a:xfrm>
            <a:off x="3300011" y="2437323"/>
            <a:ext cx="1803400" cy="1625600"/>
            <a:chOff x="1358" y="1894"/>
            <a:chExt cx="2981" cy="1793"/>
          </a:xfrm>
        </p:grpSpPr>
        <p:sp>
          <p:nvSpPr>
            <p:cNvPr id="551" name="Oval 357">
              <a:extLst>
                <a:ext uri="{FF2B5EF4-FFF2-40B4-BE49-F238E27FC236}">
                  <a16:creationId xmlns:a16="http://schemas.microsoft.com/office/drawing/2014/main" id="{52DD7749-53CB-0E4B-B83F-BB3A2AC7A0A8}"/>
                </a:ext>
              </a:extLst>
            </p:cNvPr>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2" name="Oval 358">
              <a:extLst>
                <a:ext uri="{FF2B5EF4-FFF2-40B4-BE49-F238E27FC236}">
                  <a16:creationId xmlns:a16="http://schemas.microsoft.com/office/drawing/2014/main" id="{18365AF7-F77F-9F42-8929-1E0AF2302A44}"/>
                </a:ext>
              </a:extLst>
            </p:cNvPr>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3" name="Oval 359">
              <a:extLst>
                <a:ext uri="{FF2B5EF4-FFF2-40B4-BE49-F238E27FC236}">
                  <a16:creationId xmlns:a16="http://schemas.microsoft.com/office/drawing/2014/main" id="{7EAD414E-51EB-9740-AA78-FAEA3DF758EB}"/>
                </a:ext>
              </a:extLst>
            </p:cNvPr>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4" name="Oval 360">
              <a:extLst>
                <a:ext uri="{FF2B5EF4-FFF2-40B4-BE49-F238E27FC236}">
                  <a16:creationId xmlns:a16="http://schemas.microsoft.com/office/drawing/2014/main" id="{35ACCF1F-00C9-D444-8B17-F12894C602D0}"/>
                </a:ext>
              </a:extLst>
            </p:cNvPr>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5" name="Oval 361">
              <a:extLst>
                <a:ext uri="{FF2B5EF4-FFF2-40B4-BE49-F238E27FC236}">
                  <a16:creationId xmlns:a16="http://schemas.microsoft.com/office/drawing/2014/main" id="{9B8A3939-C03A-824D-B61E-745CB3DD8E8E}"/>
                </a:ext>
              </a:extLst>
            </p:cNvPr>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6" name="Oval 362">
              <a:extLst>
                <a:ext uri="{FF2B5EF4-FFF2-40B4-BE49-F238E27FC236}">
                  <a16:creationId xmlns:a16="http://schemas.microsoft.com/office/drawing/2014/main" id="{13C65D8B-B169-174A-A73C-A8E1AE07BEF9}"/>
                </a:ext>
              </a:extLst>
            </p:cNvPr>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7" name="Oval 363">
              <a:extLst>
                <a:ext uri="{FF2B5EF4-FFF2-40B4-BE49-F238E27FC236}">
                  <a16:creationId xmlns:a16="http://schemas.microsoft.com/office/drawing/2014/main" id="{48F97DB8-F5EA-EB42-9F89-B6BA49B959C9}"/>
                </a:ext>
              </a:extLst>
            </p:cNvPr>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8" name="Oval 364">
              <a:extLst>
                <a:ext uri="{FF2B5EF4-FFF2-40B4-BE49-F238E27FC236}">
                  <a16:creationId xmlns:a16="http://schemas.microsoft.com/office/drawing/2014/main" id="{E3958A18-FD97-A448-B255-27EC9C882FEF}"/>
                </a:ext>
              </a:extLst>
            </p:cNvPr>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9" name="Oval 365">
              <a:extLst>
                <a:ext uri="{FF2B5EF4-FFF2-40B4-BE49-F238E27FC236}">
                  <a16:creationId xmlns:a16="http://schemas.microsoft.com/office/drawing/2014/main" id="{EDBDF18E-EA70-7248-B85B-4AAF7F217BAC}"/>
                </a:ext>
              </a:extLst>
            </p:cNvPr>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560" name="Group 366">
            <a:extLst>
              <a:ext uri="{FF2B5EF4-FFF2-40B4-BE49-F238E27FC236}">
                <a16:creationId xmlns:a16="http://schemas.microsoft.com/office/drawing/2014/main" id="{21483B5B-F033-044E-BB0B-8EDCE52CB0D8}"/>
              </a:ext>
            </a:extLst>
          </p:cNvPr>
          <p:cNvGrpSpPr>
            <a:grpSpLocks/>
          </p:cNvGrpSpPr>
          <p:nvPr/>
        </p:nvGrpSpPr>
        <p:grpSpPr bwMode="auto">
          <a:xfrm>
            <a:off x="5030386" y="2530985"/>
            <a:ext cx="2414587" cy="1681163"/>
            <a:chOff x="1358" y="1894"/>
            <a:chExt cx="2981" cy="1793"/>
          </a:xfrm>
        </p:grpSpPr>
        <p:sp>
          <p:nvSpPr>
            <p:cNvPr id="561" name="Oval 367">
              <a:extLst>
                <a:ext uri="{FF2B5EF4-FFF2-40B4-BE49-F238E27FC236}">
                  <a16:creationId xmlns:a16="http://schemas.microsoft.com/office/drawing/2014/main" id="{527DE530-8110-9543-9EA0-5F4647836918}"/>
                </a:ext>
              </a:extLst>
            </p:cNvPr>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2" name="Oval 368">
              <a:extLst>
                <a:ext uri="{FF2B5EF4-FFF2-40B4-BE49-F238E27FC236}">
                  <a16:creationId xmlns:a16="http://schemas.microsoft.com/office/drawing/2014/main" id="{8630285D-AE93-0943-95B7-02397A642DC9}"/>
                </a:ext>
              </a:extLst>
            </p:cNvPr>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3" name="Oval 369">
              <a:extLst>
                <a:ext uri="{FF2B5EF4-FFF2-40B4-BE49-F238E27FC236}">
                  <a16:creationId xmlns:a16="http://schemas.microsoft.com/office/drawing/2014/main" id="{408D312C-4302-794F-A4C2-53AD34CA2E9B}"/>
                </a:ext>
              </a:extLst>
            </p:cNvPr>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4" name="Oval 370">
              <a:extLst>
                <a:ext uri="{FF2B5EF4-FFF2-40B4-BE49-F238E27FC236}">
                  <a16:creationId xmlns:a16="http://schemas.microsoft.com/office/drawing/2014/main" id="{C59A3F8F-C49C-1F48-AF1D-804A19DD4CAB}"/>
                </a:ext>
              </a:extLst>
            </p:cNvPr>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5" name="Oval 371">
              <a:extLst>
                <a:ext uri="{FF2B5EF4-FFF2-40B4-BE49-F238E27FC236}">
                  <a16:creationId xmlns:a16="http://schemas.microsoft.com/office/drawing/2014/main" id="{D12E0832-2089-0F41-B8EA-1939F9EC7103}"/>
                </a:ext>
              </a:extLst>
            </p:cNvPr>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6" name="Oval 372">
              <a:extLst>
                <a:ext uri="{FF2B5EF4-FFF2-40B4-BE49-F238E27FC236}">
                  <a16:creationId xmlns:a16="http://schemas.microsoft.com/office/drawing/2014/main" id="{745B1A5C-062C-6949-8EF5-D4DA1787948F}"/>
                </a:ext>
              </a:extLst>
            </p:cNvPr>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7" name="Oval 373">
              <a:extLst>
                <a:ext uri="{FF2B5EF4-FFF2-40B4-BE49-F238E27FC236}">
                  <a16:creationId xmlns:a16="http://schemas.microsoft.com/office/drawing/2014/main" id="{D49AB797-79E9-7D42-8AD2-64626C4F757A}"/>
                </a:ext>
              </a:extLst>
            </p:cNvPr>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8" name="Oval 374">
              <a:extLst>
                <a:ext uri="{FF2B5EF4-FFF2-40B4-BE49-F238E27FC236}">
                  <a16:creationId xmlns:a16="http://schemas.microsoft.com/office/drawing/2014/main" id="{4A10CB59-514D-444B-BD65-1201FD3CAC3F}"/>
                </a:ext>
              </a:extLst>
            </p:cNvPr>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9" name="Oval 375">
              <a:extLst>
                <a:ext uri="{FF2B5EF4-FFF2-40B4-BE49-F238E27FC236}">
                  <a16:creationId xmlns:a16="http://schemas.microsoft.com/office/drawing/2014/main" id="{A81063A5-5D4A-7341-A8AE-DBF1FF951192}"/>
                </a:ext>
              </a:extLst>
            </p:cNvPr>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570" name="Group 376">
            <a:extLst>
              <a:ext uri="{FF2B5EF4-FFF2-40B4-BE49-F238E27FC236}">
                <a16:creationId xmlns:a16="http://schemas.microsoft.com/office/drawing/2014/main" id="{34776392-7C02-1C45-AB81-90207E019057}"/>
              </a:ext>
            </a:extLst>
          </p:cNvPr>
          <p:cNvGrpSpPr>
            <a:grpSpLocks/>
          </p:cNvGrpSpPr>
          <p:nvPr/>
        </p:nvGrpSpPr>
        <p:grpSpPr bwMode="auto">
          <a:xfrm>
            <a:off x="5063723" y="2561148"/>
            <a:ext cx="2393950" cy="1709737"/>
            <a:chOff x="1358" y="1886"/>
            <a:chExt cx="2989" cy="1810"/>
          </a:xfrm>
        </p:grpSpPr>
        <p:sp>
          <p:nvSpPr>
            <p:cNvPr id="571" name="Arc 377">
              <a:extLst>
                <a:ext uri="{FF2B5EF4-FFF2-40B4-BE49-F238E27FC236}">
                  <a16:creationId xmlns:a16="http://schemas.microsoft.com/office/drawing/2014/main" id="{B0994FAF-2B71-224B-A71C-B23967AEBCB4}"/>
                </a:ext>
              </a:extLst>
            </p:cNvPr>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2" name="Arc 378">
              <a:extLst>
                <a:ext uri="{FF2B5EF4-FFF2-40B4-BE49-F238E27FC236}">
                  <a16:creationId xmlns:a16="http://schemas.microsoft.com/office/drawing/2014/main" id="{22D3EE03-4F8F-1840-B412-B524B0F815D4}"/>
                </a:ext>
              </a:extLst>
            </p:cNvPr>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3" name="Arc 379">
              <a:extLst>
                <a:ext uri="{FF2B5EF4-FFF2-40B4-BE49-F238E27FC236}">
                  <a16:creationId xmlns:a16="http://schemas.microsoft.com/office/drawing/2014/main" id="{A7CB6341-3BF3-244C-887A-B84338A462D0}"/>
                </a:ext>
              </a:extLst>
            </p:cNvPr>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4" name="Arc 380">
              <a:extLst>
                <a:ext uri="{FF2B5EF4-FFF2-40B4-BE49-F238E27FC236}">
                  <a16:creationId xmlns:a16="http://schemas.microsoft.com/office/drawing/2014/main" id="{E05B0511-6C32-9D44-82C4-A2766CCC05B0}"/>
                </a:ext>
              </a:extLst>
            </p:cNvPr>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5" name="Arc 381">
              <a:extLst>
                <a:ext uri="{FF2B5EF4-FFF2-40B4-BE49-F238E27FC236}">
                  <a16:creationId xmlns:a16="http://schemas.microsoft.com/office/drawing/2014/main" id="{24E8E066-1EA8-C94E-87A6-9690D4923643}"/>
                </a:ext>
              </a:extLst>
            </p:cNvPr>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6" name="Arc 382">
              <a:extLst>
                <a:ext uri="{FF2B5EF4-FFF2-40B4-BE49-F238E27FC236}">
                  <a16:creationId xmlns:a16="http://schemas.microsoft.com/office/drawing/2014/main" id="{7A57F5FC-F48C-EC4A-8CB0-73CA1FF56C60}"/>
                </a:ext>
              </a:extLst>
            </p:cNvPr>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7" name="Arc 383">
              <a:extLst>
                <a:ext uri="{FF2B5EF4-FFF2-40B4-BE49-F238E27FC236}">
                  <a16:creationId xmlns:a16="http://schemas.microsoft.com/office/drawing/2014/main" id="{9D0AD9FA-A24C-B742-8BF3-D0A1378B7535}"/>
                </a:ext>
              </a:extLst>
            </p:cNvPr>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8" name="Arc 384">
              <a:extLst>
                <a:ext uri="{FF2B5EF4-FFF2-40B4-BE49-F238E27FC236}">
                  <a16:creationId xmlns:a16="http://schemas.microsoft.com/office/drawing/2014/main" id="{EDAF6E05-61ED-1B4B-BD67-277316714FB7}"/>
                </a:ext>
              </a:extLst>
            </p:cNvPr>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9" name="Arc 385">
              <a:extLst>
                <a:ext uri="{FF2B5EF4-FFF2-40B4-BE49-F238E27FC236}">
                  <a16:creationId xmlns:a16="http://schemas.microsoft.com/office/drawing/2014/main" id="{18CC95E3-88E4-7A4C-8C11-B375C8BEE7E7}"/>
                </a:ext>
              </a:extLst>
            </p:cNvPr>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0" name="Arc 386">
              <a:extLst>
                <a:ext uri="{FF2B5EF4-FFF2-40B4-BE49-F238E27FC236}">
                  <a16:creationId xmlns:a16="http://schemas.microsoft.com/office/drawing/2014/main" id="{4B65B1AB-06BA-4247-99DC-588AD67D7B96}"/>
                </a:ext>
              </a:extLst>
            </p:cNvPr>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1" name="Arc 387">
              <a:extLst>
                <a:ext uri="{FF2B5EF4-FFF2-40B4-BE49-F238E27FC236}">
                  <a16:creationId xmlns:a16="http://schemas.microsoft.com/office/drawing/2014/main" id="{BC11ED90-AA67-BF4E-A09D-6A120428F7A9}"/>
                </a:ext>
              </a:extLst>
            </p:cNvPr>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2" name="Arc 388">
              <a:extLst>
                <a:ext uri="{FF2B5EF4-FFF2-40B4-BE49-F238E27FC236}">
                  <a16:creationId xmlns:a16="http://schemas.microsoft.com/office/drawing/2014/main" id="{15203B08-F10C-0241-8302-503CBA9B5D28}"/>
                </a:ext>
              </a:extLst>
            </p:cNvPr>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3" name="Arc 389">
              <a:extLst>
                <a:ext uri="{FF2B5EF4-FFF2-40B4-BE49-F238E27FC236}">
                  <a16:creationId xmlns:a16="http://schemas.microsoft.com/office/drawing/2014/main" id="{390D5378-B7D7-6B40-A690-D766789B1B11}"/>
                </a:ext>
              </a:extLst>
            </p:cNvPr>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4" name="Arc 390">
              <a:extLst>
                <a:ext uri="{FF2B5EF4-FFF2-40B4-BE49-F238E27FC236}">
                  <a16:creationId xmlns:a16="http://schemas.microsoft.com/office/drawing/2014/main" id="{73CFBBAE-5954-4148-A746-898C2D7A6FC2}"/>
                </a:ext>
              </a:extLst>
            </p:cNvPr>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5" name="Arc 391">
              <a:extLst>
                <a:ext uri="{FF2B5EF4-FFF2-40B4-BE49-F238E27FC236}">
                  <a16:creationId xmlns:a16="http://schemas.microsoft.com/office/drawing/2014/main" id="{26DA5E55-E036-3849-A14D-57BD17BC6CE8}"/>
                </a:ext>
              </a:extLst>
            </p:cNvPr>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6" name="Arc 392">
              <a:extLst>
                <a:ext uri="{FF2B5EF4-FFF2-40B4-BE49-F238E27FC236}">
                  <a16:creationId xmlns:a16="http://schemas.microsoft.com/office/drawing/2014/main" id="{4DDEDED6-538E-6646-80E1-53CE1C83A22E}"/>
                </a:ext>
              </a:extLst>
            </p:cNvPr>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grpSp>
      <p:grpSp>
        <p:nvGrpSpPr>
          <p:cNvPr id="587" name="Group 393">
            <a:extLst>
              <a:ext uri="{FF2B5EF4-FFF2-40B4-BE49-F238E27FC236}">
                <a16:creationId xmlns:a16="http://schemas.microsoft.com/office/drawing/2014/main" id="{203DE056-6064-794C-A862-E4AD347373C6}"/>
              </a:ext>
            </a:extLst>
          </p:cNvPr>
          <p:cNvGrpSpPr>
            <a:grpSpLocks/>
          </p:cNvGrpSpPr>
          <p:nvPr/>
        </p:nvGrpSpPr>
        <p:grpSpPr bwMode="auto">
          <a:xfrm>
            <a:off x="3300011" y="2437323"/>
            <a:ext cx="1803400" cy="1654175"/>
            <a:chOff x="1358" y="1886"/>
            <a:chExt cx="2989" cy="1810"/>
          </a:xfrm>
        </p:grpSpPr>
        <p:sp>
          <p:nvSpPr>
            <p:cNvPr id="588" name="Arc 394">
              <a:extLst>
                <a:ext uri="{FF2B5EF4-FFF2-40B4-BE49-F238E27FC236}">
                  <a16:creationId xmlns:a16="http://schemas.microsoft.com/office/drawing/2014/main" id="{FBDD480B-01B4-D449-B66D-7BBF92E311C0}"/>
                </a:ext>
              </a:extLst>
            </p:cNvPr>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9" name="Arc 395">
              <a:extLst>
                <a:ext uri="{FF2B5EF4-FFF2-40B4-BE49-F238E27FC236}">
                  <a16:creationId xmlns:a16="http://schemas.microsoft.com/office/drawing/2014/main" id="{6C13C186-2557-1946-9002-C2914230901F}"/>
                </a:ext>
              </a:extLst>
            </p:cNvPr>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0" name="Arc 396">
              <a:extLst>
                <a:ext uri="{FF2B5EF4-FFF2-40B4-BE49-F238E27FC236}">
                  <a16:creationId xmlns:a16="http://schemas.microsoft.com/office/drawing/2014/main" id="{4E521615-A36A-CF48-9420-8C98D8FF9F77}"/>
                </a:ext>
              </a:extLst>
            </p:cNvPr>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1" name="Arc 397">
              <a:extLst>
                <a:ext uri="{FF2B5EF4-FFF2-40B4-BE49-F238E27FC236}">
                  <a16:creationId xmlns:a16="http://schemas.microsoft.com/office/drawing/2014/main" id="{4CA960AC-96E7-774D-BD3A-AFD381B7C14A}"/>
                </a:ext>
              </a:extLst>
            </p:cNvPr>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2" name="Arc 398">
              <a:extLst>
                <a:ext uri="{FF2B5EF4-FFF2-40B4-BE49-F238E27FC236}">
                  <a16:creationId xmlns:a16="http://schemas.microsoft.com/office/drawing/2014/main" id="{A2733675-7668-0A4A-90B2-195ADA381F96}"/>
                </a:ext>
              </a:extLst>
            </p:cNvPr>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3" name="Arc 399">
              <a:extLst>
                <a:ext uri="{FF2B5EF4-FFF2-40B4-BE49-F238E27FC236}">
                  <a16:creationId xmlns:a16="http://schemas.microsoft.com/office/drawing/2014/main" id="{6B465F9A-C70D-BA48-8273-D35F0BDB5F0C}"/>
                </a:ext>
              </a:extLst>
            </p:cNvPr>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4" name="Arc 400">
              <a:extLst>
                <a:ext uri="{FF2B5EF4-FFF2-40B4-BE49-F238E27FC236}">
                  <a16:creationId xmlns:a16="http://schemas.microsoft.com/office/drawing/2014/main" id="{3EE9293B-393A-AC45-A1E2-1AB30DE795E6}"/>
                </a:ext>
              </a:extLst>
            </p:cNvPr>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5" name="Arc 401">
              <a:extLst>
                <a:ext uri="{FF2B5EF4-FFF2-40B4-BE49-F238E27FC236}">
                  <a16:creationId xmlns:a16="http://schemas.microsoft.com/office/drawing/2014/main" id="{8FCE33ED-F8F8-144D-ABA5-2C2A85827186}"/>
                </a:ext>
              </a:extLst>
            </p:cNvPr>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6" name="Arc 402">
              <a:extLst>
                <a:ext uri="{FF2B5EF4-FFF2-40B4-BE49-F238E27FC236}">
                  <a16:creationId xmlns:a16="http://schemas.microsoft.com/office/drawing/2014/main" id="{4F119F99-9F03-174F-9C01-4F80920D57E8}"/>
                </a:ext>
              </a:extLst>
            </p:cNvPr>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7" name="Arc 403">
              <a:extLst>
                <a:ext uri="{FF2B5EF4-FFF2-40B4-BE49-F238E27FC236}">
                  <a16:creationId xmlns:a16="http://schemas.microsoft.com/office/drawing/2014/main" id="{19E76317-BFB7-DD45-A041-960CEDD78045}"/>
                </a:ext>
              </a:extLst>
            </p:cNvPr>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8" name="Arc 404">
              <a:extLst>
                <a:ext uri="{FF2B5EF4-FFF2-40B4-BE49-F238E27FC236}">
                  <a16:creationId xmlns:a16="http://schemas.microsoft.com/office/drawing/2014/main" id="{565741D9-2506-BD48-99FA-E4AFB55CA648}"/>
                </a:ext>
              </a:extLst>
            </p:cNvPr>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9" name="Arc 405">
              <a:extLst>
                <a:ext uri="{FF2B5EF4-FFF2-40B4-BE49-F238E27FC236}">
                  <a16:creationId xmlns:a16="http://schemas.microsoft.com/office/drawing/2014/main" id="{E26F9C02-546B-D84A-A69F-CCFA28126233}"/>
                </a:ext>
              </a:extLst>
            </p:cNvPr>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00" name="Arc 406">
              <a:extLst>
                <a:ext uri="{FF2B5EF4-FFF2-40B4-BE49-F238E27FC236}">
                  <a16:creationId xmlns:a16="http://schemas.microsoft.com/office/drawing/2014/main" id="{C62C0498-E4C2-4B41-924B-D2A35D182BFA}"/>
                </a:ext>
              </a:extLst>
            </p:cNvPr>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01" name="Arc 407">
              <a:extLst>
                <a:ext uri="{FF2B5EF4-FFF2-40B4-BE49-F238E27FC236}">
                  <a16:creationId xmlns:a16="http://schemas.microsoft.com/office/drawing/2014/main" id="{F8377ACD-3F04-A344-88B7-633C6B9BE100}"/>
                </a:ext>
              </a:extLst>
            </p:cNvPr>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02" name="Arc 408">
              <a:extLst>
                <a:ext uri="{FF2B5EF4-FFF2-40B4-BE49-F238E27FC236}">
                  <a16:creationId xmlns:a16="http://schemas.microsoft.com/office/drawing/2014/main" id="{D0DE3812-3FA5-CC45-8FF8-AE089CE3BC03}"/>
                </a:ext>
              </a:extLst>
            </p:cNvPr>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03" name="Arc 409">
              <a:extLst>
                <a:ext uri="{FF2B5EF4-FFF2-40B4-BE49-F238E27FC236}">
                  <a16:creationId xmlns:a16="http://schemas.microsoft.com/office/drawing/2014/main" id="{FD6E06E8-4090-1041-A62A-63D62F406B1D}"/>
                </a:ext>
              </a:extLst>
            </p:cNvPr>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grpSp>
      <p:sp>
        <p:nvSpPr>
          <p:cNvPr id="604" name="Line 410">
            <a:extLst>
              <a:ext uri="{FF2B5EF4-FFF2-40B4-BE49-F238E27FC236}">
                <a16:creationId xmlns:a16="http://schemas.microsoft.com/office/drawing/2014/main" id="{BCE4BEC4-31C0-E04C-A06B-3CDB93E61752}"/>
              </a:ext>
            </a:extLst>
          </p:cNvPr>
          <p:cNvSpPr>
            <a:spLocks noChangeShapeType="1"/>
          </p:cNvSpPr>
          <p:nvPr/>
        </p:nvSpPr>
        <p:spPr bwMode="auto">
          <a:xfrm>
            <a:off x="3612748" y="2711960"/>
            <a:ext cx="280988" cy="496888"/>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05" name="Line 411">
            <a:extLst>
              <a:ext uri="{FF2B5EF4-FFF2-40B4-BE49-F238E27FC236}">
                <a16:creationId xmlns:a16="http://schemas.microsoft.com/office/drawing/2014/main" id="{89EC9C31-960C-D74B-AC86-9859D8F0FA45}"/>
              </a:ext>
            </a:extLst>
          </p:cNvPr>
          <p:cNvSpPr>
            <a:spLocks noChangeShapeType="1"/>
          </p:cNvSpPr>
          <p:nvPr/>
        </p:nvSpPr>
        <p:spPr bwMode="auto">
          <a:xfrm flipH="1">
            <a:off x="3939773" y="2988185"/>
            <a:ext cx="609600" cy="220663"/>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06" name="Line 412">
            <a:extLst>
              <a:ext uri="{FF2B5EF4-FFF2-40B4-BE49-F238E27FC236}">
                <a16:creationId xmlns:a16="http://schemas.microsoft.com/office/drawing/2014/main" id="{757378E3-C71A-DD40-A66A-82198037BB08}"/>
              </a:ext>
            </a:extLst>
          </p:cNvPr>
          <p:cNvSpPr>
            <a:spLocks noChangeShapeType="1"/>
          </p:cNvSpPr>
          <p:nvPr/>
        </p:nvSpPr>
        <p:spPr bwMode="auto">
          <a:xfrm flipH="1" flipV="1">
            <a:off x="3893736" y="3264410"/>
            <a:ext cx="420687" cy="441325"/>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07" name="Line 413">
            <a:extLst>
              <a:ext uri="{FF2B5EF4-FFF2-40B4-BE49-F238E27FC236}">
                <a16:creationId xmlns:a16="http://schemas.microsoft.com/office/drawing/2014/main" id="{DB7B51D5-1B22-A647-81A8-1510C3DA1A2A}"/>
              </a:ext>
            </a:extLst>
          </p:cNvPr>
          <p:cNvSpPr>
            <a:spLocks noChangeShapeType="1"/>
          </p:cNvSpPr>
          <p:nvPr/>
        </p:nvSpPr>
        <p:spPr bwMode="auto">
          <a:xfrm flipH="1" flipV="1">
            <a:off x="4595411" y="2988185"/>
            <a:ext cx="511175" cy="153988"/>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08" name="Line 414">
            <a:extLst>
              <a:ext uri="{FF2B5EF4-FFF2-40B4-BE49-F238E27FC236}">
                <a16:creationId xmlns:a16="http://schemas.microsoft.com/office/drawing/2014/main" id="{9B2584F4-E8E6-1B4A-887C-6474581D03A3}"/>
              </a:ext>
            </a:extLst>
          </p:cNvPr>
          <p:cNvSpPr>
            <a:spLocks noChangeShapeType="1"/>
          </p:cNvSpPr>
          <p:nvPr/>
        </p:nvSpPr>
        <p:spPr bwMode="auto">
          <a:xfrm flipH="1">
            <a:off x="4314423" y="3218373"/>
            <a:ext cx="792163" cy="43180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09" name="Line 415">
            <a:extLst>
              <a:ext uri="{FF2B5EF4-FFF2-40B4-BE49-F238E27FC236}">
                <a16:creationId xmlns:a16="http://schemas.microsoft.com/office/drawing/2014/main" id="{C6F5A43C-F053-2341-B2B1-1D3AA964A7F7}"/>
              </a:ext>
            </a:extLst>
          </p:cNvPr>
          <p:cNvSpPr>
            <a:spLocks noChangeShapeType="1"/>
          </p:cNvSpPr>
          <p:nvPr/>
        </p:nvSpPr>
        <p:spPr bwMode="auto">
          <a:xfrm flipH="1">
            <a:off x="5279623" y="2916748"/>
            <a:ext cx="1030288" cy="112712"/>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0" name="Line 416">
            <a:extLst>
              <a:ext uri="{FF2B5EF4-FFF2-40B4-BE49-F238E27FC236}">
                <a16:creationId xmlns:a16="http://schemas.microsoft.com/office/drawing/2014/main" id="{49343D59-BDF7-2B4B-8081-74AE6422D4D4}"/>
              </a:ext>
            </a:extLst>
          </p:cNvPr>
          <p:cNvSpPr>
            <a:spLocks noChangeShapeType="1"/>
          </p:cNvSpPr>
          <p:nvPr/>
        </p:nvSpPr>
        <p:spPr bwMode="auto">
          <a:xfrm flipH="1" flipV="1">
            <a:off x="5325661" y="3029460"/>
            <a:ext cx="374650" cy="661988"/>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1" name="Line 417">
            <a:extLst>
              <a:ext uri="{FF2B5EF4-FFF2-40B4-BE49-F238E27FC236}">
                <a16:creationId xmlns:a16="http://schemas.microsoft.com/office/drawing/2014/main" id="{1985B3D0-6E07-3542-B403-B37994F8BF82}"/>
              </a:ext>
            </a:extLst>
          </p:cNvPr>
          <p:cNvSpPr>
            <a:spLocks noChangeShapeType="1"/>
          </p:cNvSpPr>
          <p:nvPr/>
        </p:nvSpPr>
        <p:spPr bwMode="auto">
          <a:xfrm flipH="1" flipV="1">
            <a:off x="5325661" y="2972310"/>
            <a:ext cx="563562" cy="33020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2" name="Line 418">
            <a:extLst>
              <a:ext uri="{FF2B5EF4-FFF2-40B4-BE49-F238E27FC236}">
                <a16:creationId xmlns:a16="http://schemas.microsoft.com/office/drawing/2014/main" id="{4B2EBD72-F90F-204D-9354-69FDC3DF162E}"/>
              </a:ext>
            </a:extLst>
          </p:cNvPr>
          <p:cNvSpPr>
            <a:spLocks noChangeShapeType="1"/>
          </p:cNvSpPr>
          <p:nvPr/>
        </p:nvSpPr>
        <p:spPr bwMode="auto">
          <a:xfrm flipH="1" flipV="1">
            <a:off x="5889223" y="3302510"/>
            <a:ext cx="1123950" cy="55563"/>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3" name="Line 419">
            <a:extLst>
              <a:ext uri="{FF2B5EF4-FFF2-40B4-BE49-F238E27FC236}">
                <a16:creationId xmlns:a16="http://schemas.microsoft.com/office/drawing/2014/main" id="{36AAFFD0-3EAE-084D-BEBE-06FD3CFEF213}"/>
              </a:ext>
            </a:extLst>
          </p:cNvPr>
          <p:cNvSpPr>
            <a:spLocks noChangeShapeType="1"/>
          </p:cNvSpPr>
          <p:nvPr/>
        </p:nvSpPr>
        <p:spPr bwMode="auto">
          <a:xfrm flipH="1" flipV="1">
            <a:off x="6355948" y="2916748"/>
            <a:ext cx="515938" cy="166687"/>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4" name="Line 420">
            <a:extLst>
              <a:ext uri="{FF2B5EF4-FFF2-40B4-BE49-F238E27FC236}">
                <a16:creationId xmlns:a16="http://schemas.microsoft.com/office/drawing/2014/main" id="{A595A6AE-8ED8-B84A-98D5-B19CC2C34D9A}"/>
              </a:ext>
            </a:extLst>
          </p:cNvPr>
          <p:cNvSpPr>
            <a:spLocks noChangeShapeType="1"/>
          </p:cNvSpPr>
          <p:nvPr/>
        </p:nvSpPr>
        <p:spPr bwMode="auto">
          <a:xfrm flipH="1">
            <a:off x="5700311" y="3745423"/>
            <a:ext cx="1030287" cy="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5" name="Line 421">
            <a:extLst>
              <a:ext uri="{FF2B5EF4-FFF2-40B4-BE49-F238E27FC236}">
                <a16:creationId xmlns:a16="http://schemas.microsoft.com/office/drawing/2014/main" id="{4C63C002-DD79-D34E-A2E6-AD992C7AEA1A}"/>
              </a:ext>
            </a:extLst>
          </p:cNvPr>
          <p:cNvSpPr>
            <a:spLocks noChangeShapeType="1"/>
          </p:cNvSpPr>
          <p:nvPr/>
        </p:nvSpPr>
        <p:spPr bwMode="auto">
          <a:xfrm flipV="1">
            <a:off x="6778223" y="3358073"/>
            <a:ext cx="280988" cy="38735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6" name="Line 422">
            <a:extLst>
              <a:ext uri="{FF2B5EF4-FFF2-40B4-BE49-F238E27FC236}">
                <a16:creationId xmlns:a16="http://schemas.microsoft.com/office/drawing/2014/main" id="{F919EBA7-12F2-0A40-AF4E-225DAFC05CC1}"/>
              </a:ext>
            </a:extLst>
          </p:cNvPr>
          <p:cNvSpPr>
            <a:spLocks noChangeShapeType="1"/>
          </p:cNvSpPr>
          <p:nvPr/>
        </p:nvSpPr>
        <p:spPr bwMode="auto">
          <a:xfrm flipH="1" flipV="1">
            <a:off x="6917923" y="3083435"/>
            <a:ext cx="141288" cy="274638"/>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7" name="Line 423">
            <a:extLst>
              <a:ext uri="{FF2B5EF4-FFF2-40B4-BE49-F238E27FC236}">
                <a16:creationId xmlns:a16="http://schemas.microsoft.com/office/drawing/2014/main" id="{657FE4F5-ACCC-6E4F-A24D-DE519E080E33}"/>
              </a:ext>
            </a:extLst>
          </p:cNvPr>
          <p:cNvSpPr>
            <a:spLocks noChangeShapeType="1"/>
          </p:cNvSpPr>
          <p:nvPr/>
        </p:nvSpPr>
        <p:spPr bwMode="auto">
          <a:xfrm flipH="1">
            <a:off x="6862361" y="3599373"/>
            <a:ext cx="457200" cy="230187"/>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pic>
        <p:nvPicPr>
          <p:cNvPr id="618" name="Picture 424">
            <a:extLst>
              <a:ext uri="{FF2B5EF4-FFF2-40B4-BE49-F238E27FC236}">
                <a16:creationId xmlns:a16="http://schemas.microsoft.com/office/drawing/2014/main" id="{7F4836B3-F143-244D-8DD9-5171F1081039}"/>
              </a:ext>
            </a:extLst>
          </p:cNvPr>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387323" y="2600835"/>
            <a:ext cx="3651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19" name="Line 425">
            <a:extLst>
              <a:ext uri="{FF2B5EF4-FFF2-40B4-BE49-F238E27FC236}">
                <a16:creationId xmlns:a16="http://schemas.microsoft.com/office/drawing/2014/main" id="{C824ACB5-884A-6E43-A09B-40F6265E1636}"/>
              </a:ext>
            </a:extLst>
          </p:cNvPr>
          <p:cNvSpPr>
            <a:spLocks noChangeShapeType="1"/>
          </p:cNvSpPr>
          <p:nvPr/>
        </p:nvSpPr>
        <p:spPr bwMode="auto">
          <a:xfrm flipV="1">
            <a:off x="3284136" y="3264410"/>
            <a:ext cx="609600" cy="16510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pic>
        <p:nvPicPr>
          <p:cNvPr id="620" name="Picture 426">
            <a:extLst>
              <a:ext uri="{FF2B5EF4-FFF2-40B4-BE49-F238E27FC236}">
                <a16:creationId xmlns:a16="http://schemas.microsoft.com/office/drawing/2014/main" id="{6D62BAB4-2BD6-314F-92C5-4ED74094F44E}"/>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707998" y="3131060"/>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1" name="Picture 427">
            <a:extLst>
              <a:ext uri="{FF2B5EF4-FFF2-40B4-BE49-F238E27FC236}">
                <a16:creationId xmlns:a16="http://schemas.microsoft.com/office/drawing/2014/main" id="{8D6F9364-D6D1-A44A-8EAA-1A831EEB64BC}"/>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371573" y="2891348"/>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2" name="Picture 428">
            <a:extLst>
              <a:ext uri="{FF2B5EF4-FFF2-40B4-BE49-F238E27FC236}">
                <a16:creationId xmlns:a16="http://schemas.microsoft.com/office/drawing/2014/main" id="{D0635774-821B-5742-89EE-69663FEC1DC6}"/>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127098" y="3607310"/>
            <a:ext cx="3683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3" name="Picture 429">
            <a:extLst>
              <a:ext uri="{FF2B5EF4-FFF2-40B4-BE49-F238E27FC236}">
                <a16:creationId xmlns:a16="http://schemas.microsoft.com/office/drawing/2014/main" id="{6DD7792A-86C1-D54D-B783-DE7C1D806D25}"/>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536798" y="3640648"/>
            <a:ext cx="3937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4" name="Picture 430">
            <a:extLst>
              <a:ext uri="{FF2B5EF4-FFF2-40B4-BE49-F238E27FC236}">
                <a16:creationId xmlns:a16="http://schemas.microsoft.com/office/drawing/2014/main" id="{390FB0FF-74AE-8B47-882A-36F33157F618}"/>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654273" y="3192973"/>
            <a:ext cx="3921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5" name="Picture 431">
            <a:extLst>
              <a:ext uri="{FF2B5EF4-FFF2-40B4-BE49-F238E27FC236}">
                <a16:creationId xmlns:a16="http://schemas.microsoft.com/office/drawing/2014/main" id="{1BA7768E-9242-D94E-9890-CBDB817DFEBD}"/>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057498" y="2819910"/>
            <a:ext cx="3921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6" name="Picture 432">
            <a:extLst>
              <a:ext uri="{FF2B5EF4-FFF2-40B4-BE49-F238E27FC236}">
                <a16:creationId xmlns:a16="http://schemas.microsoft.com/office/drawing/2014/main" id="{E8072897-E05B-E44F-BE62-70A31584D215}"/>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665511" y="2967548"/>
            <a:ext cx="3937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7" name="Picture 433">
            <a:extLst>
              <a:ext uri="{FF2B5EF4-FFF2-40B4-BE49-F238E27FC236}">
                <a16:creationId xmlns:a16="http://schemas.microsoft.com/office/drawing/2014/main" id="{40C0D50B-872C-5E4A-9C67-69AF1ED8C83A}"/>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509936" y="3685098"/>
            <a:ext cx="3937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8" name="Picture 434">
            <a:extLst>
              <a:ext uri="{FF2B5EF4-FFF2-40B4-BE49-F238E27FC236}">
                <a16:creationId xmlns:a16="http://schemas.microsoft.com/office/drawing/2014/main" id="{137E6585-C710-3146-B36E-FFF57A6E47AE}"/>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794098" y="3280285"/>
            <a:ext cx="3921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29" name="Text Box 435">
            <a:extLst>
              <a:ext uri="{FF2B5EF4-FFF2-40B4-BE49-F238E27FC236}">
                <a16:creationId xmlns:a16="http://schemas.microsoft.com/office/drawing/2014/main" id="{B2E23059-B55A-5B4D-854E-51361EAFEDBD}"/>
              </a:ext>
            </a:extLst>
          </p:cNvPr>
          <p:cNvSpPr txBox="1">
            <a:spLocks noChangeArrowheads="1"/>
          </p:cNvSpPr>
          <p:nvPr/>
        </p:nvSpPr>
        <p:spPr bwMode="auto">
          <a:xfrm>
            <a:off x="5778098" y="1973773"/>
            <a:ext cx="1470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eaLnBrk="0" fontAlgn="base" hangingPunct="0">
              <a:spcBef>
                <a:spcPct val="0"/>
              </a:spcBef>
              <a:spcAft>
                <a:spcPct val="0"/>
              </a:spcAft>
            </a:pPr>
            <a:r>
              <a:rPr lang="en-US" altLang="x-none" sz="1600">
                <a:solidFill>
                  <a:srgbClr val="000000"/>
                </a:solidFill>
                <a:latin typeface="Arial" charset="0"/>
              </a:rPr>
              <a:t>Backbone</a:t>
            </a:r>
            <a:r>
              <a:rPr lang="en-US" altLang="zh-CN" sz="1600">
                <a:solidFill>
                  <a:srgbClr val="000000"/>
                </a:solidFill>
                <a:latin typeface="Arial" charset="0"/>
              </a:rPr>
              <a:t> ISP</a:t>
            </a:r>
            <a:endParaRPr lang="en-US" altLang="x-none" sz="1600">
              <a:solidFill>
                <a:srgbClr val="000000"/>
              </a:solidFill>
              <a:latin typeface="Arial" charset="0"/>
            </a:endParaRPr>
          </a:p>
        </p:txBody>
      </p:sp>
      <p:sp>
        <p:nvSpPr>
          <p:cNvPr id="630" name="Text Box 436">
            <a:extLst>
              <a:ext uri="{FF2B5EF4-FFF2-40B4-BE49-F238E27FC236}">
                <a16:creationId xmlns:a16="http://schemas.microsoft.com/office/drawing/2014/main" id="{2FB3C840-8D92-A847-BFC9-342BB97A775B}"/>
              </a:ext>
            </a:extLst>
          </p:cNvPr>
          <p:cNvSpPr txBox="1">
            <a:spLocks noChangeArrowheads="1"/>
          </p:cNvSpPr>
          <p:nvPr/>
        </p:nvSpPr>
        <p:spPr bwMode="auto">
          <a:xfrm>
            <a:off x="4103286" y="2000760"/>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ctr" eaLnBrk="0" fontAlgn="base" hangingPunct="0">
              <a:spcBef>
                <a:spcPct val="0"/>
              </a:spcBef>
              <a:spcAft>
                <a:spcPct val="0"/>
              </a:spcAft>
            </a:pPr>
            <a:r>
              <a:rPr lang="en-US" altLang="x-none" sz="1400">
                <a:solidFill>
                  <a:srgbClr val="000000"/>
                </a:solidFill>
                <a:latin typeface="Arial" charset="0"/>
              </a:rPr>
              <a:t>ISP</a:t>
            </a:r>
          </a:p>
        </p:txBody>
      </p:sp>
      <p:pic>
        <p:nvPicPr>
          <p:cNvPr id="631" name="Picture 438">
            <a:extLst>
              <a:ext uri="{FF2B5EF4-FFF2-40B4-BE49-F238E27FC236}">
                <a16:creationId xmlns:a16="http://schemas.microsoft.com/office/drawing/2014/main" id="{E5F6A460-43A2-2143-9DB2-8176072618EF}"/>
              </a:ext>
            </a:extLst>
          </p:cNvPr>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030386" y="2989773"/>
            <a:ext cx="3651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632" name="Group 439">
            <a:extLst>
              <a:ext uri="{FF2B5EF4-FFF2-40B4-BE49-F238E27FC236}">
                <a16:creationId xmlns:a16="http://schemas.microsoft.com/office/drawing/2014/main" id="{9E78A832-426F-9241-A885-EDA266552B55}"/>
              </a:ext>
            </a:extLst>
          </p:cNvPr>
          <p:cNvGrpSpPr>
            <a:grpSpLocks/>
          </p:cNvGrpSpPr>
          <p:nvPr/>
        </p:nvGrpSpPr>
        <p:grpSpPr bwMode="auto">
          <a:xfrm>
            <a:off x="7471961" y="2454785"/>
            <a:ext cx="1803400" cy="1627188"/>
            <a:chOff x="1358" y="1894"/>
            <a:chExt cx="2981" cy="1793"/>
          </a:xfrm>
        </p:grpSpPr>
        <p:sp>
          <p:nvSpPr>
            <p:cNvPr id="633" name="Oval 440">
              <a:extLst>
                <a:ext uri="{FF2B5EF4-FFF2-40B4-BE49-F238E27FC236}">
                  <a16:creationId xmlns:a16="http://schemas.microsoft.com/office/drawing/2014/main" id="{223E11E0-F538-A247-B4A8-B1C5EE61628C}"/>
                </a:ext>
              </a:extLst>
            </p:cNvPr>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34" name="Oval 441">
              <a:extLst>
                <a:ext uri="{FF2B5EF4-FFF2-40B4-BE49-F238E27FC236}">
                  <a16:creationId xmlns:a16="http://schemas.microsoft.com/office/drawing/2014/main" id="{5C2B2355-5B2D-4F48-9EE3-76D581F6EEB3}"/>
                </a:ext>
              </a:extLst>
            </p:cNvPr>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35" name="Oval 442">
              <a:extLst>
                <a:ext uri="{FF2B5EF4-FFF2-40B4-BE49-F238E27FC236}">
                  <a16:creationId xmlns:a16="http://schemas.microsoft.com/office/drawing/2014/main" id="{150B3A11-5F2C-B947-AAEB-C627FB21676B}"/>
                </a:ext>
              </a:extLst>
            </p:cNvPr>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36" name="Oval 443">
              <a:extLst>
                <a:ext uri="{FF2B5EF4-FFF2-40B4-BE49-F238E27FC236}">
                  <a16:creationId xmlns:a16="http://schemas.microsoft.com/office/drawing/2014/main" id="{3D74683F-520E-624D-9BBC-1BC59EF6F848}"/>
                </a:ext>
              </a:extLst>
            </p:cNvPr>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37" name="Oval 444">
              <a:extLst>
                <a:ext uri="{FF2B5EF4-FFF2-40B4-BE49-F238E27FC236}">
                  <a16:creationId xmlns:a16="http://schemas.microsoft.com/office/drawing/2014/main" id="{33AF07DA-73A4-1842-967A-26889690B0F3}"/>
                </a:ext>
              </a:extLst>
            </p:cNvPr>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38" name="Oval 445">
              <a:extLst>
                <a:ext uri="{FF2B5EF4-FFF2-40B4-BE49-F238E27FC236}">
                  <a16:creationId xmlns:a16="http://schemas.microsoft.com/office/drawing/2014/main" id="{54C4A70A-7981-A647-80FB-3DDD1558D6DB}"/>
                </a:ext>
              </a:extLst>
            </p:cNvPr>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39" name="Oval 446">
              <a:extLst>
                <a:ext uri="{FF2B5EF4-FFF2-40B4-BE49-F238E27FC236}">
                  <a16:creationId xmlns:a16="http://schemas.microsoft.com/office/drawing/2014/main" id="{E8843366-4746-AA4F-B48F-C5CC51303D6E}"/>
                </a:ext>
              </a:extLst>
            </p:cNvPr>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40" name="Oval 447">
              <a:extLst>
                <a:ext uri="{FF2B5EF4-FFF2-40B4-BE49-F238E27FC236}">
                  <a16:creationId xmlns:a16="http://schemas.microsoft.com/office/drawing/2014/main" id="{6FF19907-D991-EA41-88DE-5C5AEFCB22B5}"/>
                </a:ext>
              </a:extLst>
            </p:cNvPr>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41" name="Oval 448">
              <a:extLst>
                <a:ext uri="{FF2B5EF4-FFF2-40B4-BE49-F238E27FC236}">
                  <a16:creationId xmlns:a16="http://schemas.microsoft.com/office/drawing/2014/main" id="{E24F6D7F-4F56-AC4A-AF0A-3C75BBBBF953}"/>
                </a:ext>
              </a:extLst>
            </p:cNvPr>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642" name="Group 449">
            <a:extLst>
              <a:ext uri="{FF2B5EF4-FFF2-40B4-BE49-F238E27FC236}">
                <a16:creationId xmlns:a16="http://schemas.microsoft.com/office/drawing/2014/main" id="{5FC29FBB-58D8-EE4C-A4A4-97898D3EDAD0}"/>
              </a:ext>
            </a:extLst>
          </p:cNvPr>
          <p:cNvGrpSpPr>
            <a:grpSpLocks/>
          </p:cNvGrpSpPr>
          <p:nvPr/>
        </p:nvGrpSpPr>
        <p:grpSpPr bwMode="auto">
          <a:xfrm>
            <a:off x="7471961" y="2454785"/>
            <a:ext cx="1803400" cy="1655763"/>
            <a:chOff x="1358" y="1886"/>
            <a:chExt cx="2989" cy="1810"/>
          </a:xfrm>
        </p:grpSpPr>
        <p:sp>
          <p:nvSpPr>
            <p:cNvPr id="643" name="Arc 450">
              <a:extLst>
                <a:ext uri="{FF2B5EF4-FFF2-40B4-BE49-F238E27FC236}">
                  <a16:creationId xmlns:a16="http://schemas.microsoft.com/office/drawing/2014/main" id="{38FB6CFA-A36E-7A4B-9A38-7511E21E1D13}"/>
                </a:ext>
              </a:extLst>
            </p:cNvPr>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44" name="Arc 451">
              <a:extLst>
                <a:ext uri="{FF2B5EF4-FFF2-40B4-BE49-F238E27FC236}">
                  <a16:creationId xmlns:a16="http://schemas.microsoft.com/office/drawing/2014/main" id="{162E0541-1D03-0A45-9521-50E247ECB4AD}"/>
                </a:ext>
              </a:extLst>
            </p:cNvPr>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45" name="Arc 452">
              <a:extLst>
                <a:ext uri="{FF2B5EF4-FFF2-40B4-BE49-F238E27FC236}">
                  <a16:creationId xmlns:a16="http://schemas.microsoft.com/office/drawing/2014/main" id="{03DB4BD4-0B26-C34F-BFBE-CD23EB9ACDFC}"/>
                </a:ext>
              </a:extLst>
            </p:cNvPr>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46" name="Arc 453">
              <a:extLst>
                <a:ext uri="{FF2B5EF4-FFF2-40B4-BE49-F238E27FC236}">
                  <a16:creationId xmlns:a16="http://schemas.microsoft.com/office/drawing/2014/main" id="{1B8414A2-79FB-2D49-8F28-A9324E30986B}"/>
                </a:ext>
              </a:extLst>
            </p:cNvPr>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47" name="Arc 454">
              <a:extLst>
                <a:ext uri="{FF2B5EF4-FFF2-40B4-BE49-F238E27FC236}">
                  <a16:creationId xmlns:a16="http://schemas.microsoft.com/office/drawing/2014/main" id="{A4471EFA-7121-C24A-9790-92BF7752C391}"/>
                </a:ext>
              </a:extLst>
            </p:cNvPr>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48" name="Arc 455">
              <a:extLst>
                <a:ext uri="{FF2B5EF4-FFF2-40B4-BE49-F238E27FC236}">
                  <a16:creationId xmlns:a16="http://schemas.microsoft.com/office/drawing/2014/main" id="{F47C96E9-BEE5-F24F-A10F-485B078A6112}"/>
                </a:ext>
              </a:extLst>
            </p:cNvPr>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49" name="Arc 456">
              <a:extLst>
                <a:ext uri="{FF2B5EF4-FFF2-40B4-BE49-F238E27FC236}">
                  <a16:creationId xmlns:a16="http://schemas.microsoft.com/office/drawing/2014/main" id="{4DA0E12C-7FEA-DE4B-9599-82B0D8EC5AB7}"/>
                </a:ext>
              </a:extLst>
            </p:cNvPr>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0" name="Arc 457">
              <a:extLst>
                <a:ext uri="{FF2B5EF4-FFF2-40B4-BE49-F238E27FC236}">
                  <a16:creationId xmlns:a16="http://schemas.microsoft.com/office/drawing/2014/main" id="{EFF3889E-6257-D547-BBDA-B62ED73C6065}"/>
                </a:ext>
              </a:extLst>
            </p:cNvPr>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1" name="Arc 458">
              <a:extLst>
                <a:ext uri="{FF2B5EF4-FFF2-40B4-BE49-F238E27FC236}">
                  <a16:creationId xmlns:a16="http://schemas.microsoft.com/office/drawing/2014/main" id="{B36972ED-7AF6-B741-8834-C9C9F5B07B93}"/>
                </a:ext>
              </a:extLst>
            </p:cNvPr>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2" name="Arc 459">
              <a:extLst>
                <a:ext uri="{FF2B5EF4-FFF2-40B4-BE49-F238E27FC236}">
                  <a16:creationId xmlns:a16="http://schemas.microsoft.com/office/drawing/2014/main" id="{B12C053A-2E7E-014D-BC74-21B136A04ADA}"/>
                </a:ext>
              </a:extLst>
            </p:cNvPr>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3" name="Arc 460">
              <a:extLst>
                <a:ext uri="{FF2B5EF4-FFF2-40B4-BE49-F238E27FC236}">
                  <a16:creationId xmlns:a16="http://schemas.microsoft.com/office/drawing/2014/main" id="{4E7A7BC4-145B-9146-A5C1-2278FE9929A1}"/>
                </a:ext>
              </a:extLst>
            </p:cNvPr>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4" name="Arc 461">
              <a:extLst>
                <a:ext uri="{FF2B5EF4-FFF2-40B4-BE49-F238E27FC236}">
                  <a16:creationId xmlns:a16="http://schemas.microsoft.com/office/drawing/2014/main" id="{90E9C917-0C65-AE4C-9CFE-C64D0C2C8585}"/>
                </a:ext>
              </a:extLst>
            </p:cNvPr>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5" name="Arc 462">
              <a:extLst>
                <a:ext uri="{FF2B5EF4-FFF2-40B4-BE49-F238E27FC236}">
                  <a16:creationId xmlns:a16="http://schemas.microsoft.com/office/drawing/2014/main" id="{2693C986-3D39-4440-850F-BCD6009DFE42}"/>
                </a:ext>
              </a:extLst>
            </p:cNvPr>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6" name="Arc 463">
              <a:extLst>
                <a:ext uri="{FF2B5EF4-FFF2-40B4-BE49-F238E27FC236}">
                  <a16:creationId xmlns:a16="http://schemas.microsoft.com/office/drawing/2014/main" id="{6746506F-34BB-7F45-A011-3E8667FB9A71}"/>
                </a:ext>
              </a:extLst>
            </p:cNvPr>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7" name="Arc 464">
              <a:extLst>
                <a:ext uri="{FF2B5EF4-FFF2-40B4-BE49-F238E27FC236}">
                  <a16:creationId xmlns:a16="http://schemas.microsoft.com/office/drawing/2014/main" id="{9A3B65A4-4EE9-134B-B353-A1E28B3F55C1}"/>
                </a:ext>
              </a:extLst>
            </p:cNvPr>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8" name="Arc 465">
              <a:extLst>
                <a:ext uri="{FF2B5EF4-FFF2-40B4-BE49-F238E27FC236}">
                  <a16:creationId xmlns:a16="http://schemas.microsoft.com/office/drawing/2014/main" id="{4BF85175-7A2F-564A-91C7-EC4303DB74CA}"/>
                </a:ext>
              </a:extLst>
            </p:cNvPr>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grpSp>
      <p:sp>
        <p:nvSpPr>
          <p:cNvPr id="659" name="Line 466">
            <a:extLst>
              <a:ext uri="{FF2B5EF4-FFF2-40B4-BE49-F238E27FC236}">
                <a16:creationId xmlns:a16="http://schemas.microsoft.com/office/drawing/2014/main" id="{A5932422-D6AA-6542-BB30-0C6A61B86108}"/>
              </a:ext>
            </a:extLst>
          </p:cNvPr>
          <p:cNvSpPr>
            <a:spLocks noChangeShapeType="1"/>
          </p:cNvSpPr>
          <p:nvPr/>
        </p:nvSpPr>
        <p:spPr bwMode="auto">
          <a:xfrm flipH="1">
            <a:off x="8111723" y="3007235"/>
            <a:ext cx="608013" cy="22225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60" name="Line 467">
            <a:extLst>
              <a:ext uri="{FF2B5EF4-FFF2-40B4-BE49-F238E27FC236}">
                <a16:creationId xmlns:a16="http://schemas.microsoft.com/office/drawing/2014/main" id="{BFB6E22C-A45A-9845-8528-79ACF885129B}"/>
              </a:ext>
            </a:extLst>
          </p:cNvPr>
          <p:cNvSpPr>
            <a:spLocks noChangeShapeType="1"/>
          </p:cNvSpPr>
          <p:nvPr/>
        </p:nvSpPr>
        <p:spPr bwMode="auto">
          <a:xfrm flipH="1" flipV="1">
            <a:off x="8065686" y="3283460"/>
            <a:ext cx="420687" cy="441325"/>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61" name="Line 468">
            <a:extLst>
              <a:ext uri="{FF2B5EF4-FFF2-40B4-BE49-F238E27FC236}">
                <a16:creationId xmlns:a16="http://schemas.microsoft.com/office/drawing/2014/main" id="{771B112A-0051-B143-BB17-40120FB11883}"/>
              </a:ext>
            </a:extLst>
          </p:cNvPr>
          <p:cNvSpPr>
            <a:spLocks noChangeShapeType="1"/>
          </p:cNvSpPr>
          <p:nvPr/>
        </p:nvSpPr>
        <p:spPr bwMode="auto">
          <a:xfrm flipH="1" flipV="1">
            <a:off x="8767361" y="3007235"/>
            <a:ext cx="420687" cy="773113"/>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62" name="Line 469">
            <a:extLst>
              <a:ext uri="{FF2B5EF4-FFF2-40B4-BE49-F238E27FC236}">
                <a16:creationId xmlns:a16="http://schemas.microsoft.com/office/drawing/2014/main" id="{14278AFD-4BE5-624E-B0F4-6FB1E3281BAA}"/>
              </a:ext>
            </a:extLst>
          </p:cNvPr>
          <p:cNvSpPr>
            <a:spLocks noChangeShapeType="1"/>
          </p:cNvSpPr>
          <p:nvPr/>
        </p:nvSpPr>
        <p:spPr bwMode="auto">
          <a:xfrm flipH="1" flipV="1">
            <a:off x="8486373" y="3670810"/>
            <a:ext cx="701675" cy="109538"/>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63" name="Line 470">
            <a:extLst>
              <a:ext uri="{FF2B5EF4-FFF2-40B4-BE49-F238E27FC236}">
                <a16:creationId xmlns:a16="http://schemas.microsoft.com/office/drawing/2014/main" id="{CF74E0BC-5B9E-E44D-AC63-BEEE4049294C}"/>
              </a:ext>
            </a:extLst>
          </p:cNvPr>
          <p:cNvSpPr>
            <a:spLocks noChangeShapeType="1"/>
          </p:cNvSpPr>
          <p:nvPr/>
        </p:nvSpPr>
        <p:spPr bwMode="auto">
          <a:xfrm flipV="1">
            <a:off x="7454498" y="3283460"/>
            <a:ext cx="611188" cy="16510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pic>
        <p:nvPicPr>
          <p:cNvPr id="664" name="Picture 471">
            <a:extLst>
              <a:ext uri="{FF2B5EF4-FFF2-40B4-BE49-F238E27FC236}">
                <a16:creationId xmlns:a16="http://schemas.microsoft.com/office/drawing/2014/main" id="{A56DF3A7-BDAA-A446-B44D-0D2C083CB06B}"/>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879948" y="3150110"/>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65" name="Picture 472">
            <a:extLst>
              <a:ext uri="{FF2B5EF4-FFF2-40B4-BE49-F238E27FC236}">
                <a16:creationId xmlns:a16="http://schemas.microsoft.com/office/drawing/2014/main" id="{91435175-820B-BA44-B8E2-7F413CB5B5C3}"/>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8299048" y="3626360"/>
            <a:ext cx="3667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6" name="Text Box 473">
            <a:extLst>
              <a:ext uri="{FF2B5EF4-FFF2-40B4-BE49-F238E27FC236}">
                <a16:creationId xmlns:a16="http://schemas.microsoft.com/office/drawing/2014/main" id="{D080B680-C822-9948-85DB-8352330B85E1}"/>
              </a:ext>
            </a:extLst>
          </p:cNvPr>
          <p:cNvSpPr txBox="1">
            <a:spLocks noChangeArrowheads="1"/>
          </p:cNvSpPr>
          <p:nvPr/>
        </p:nvSpPr>
        <p:spPr bwMode="auto">
          <a:xfrm>
            <a:off x="8319686" y="1940435"/>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ctr" eaLnBrk="0" fontAlgn="base" hangingPunct="0">
              <a:spcBef>
                <a:spcPct val="0"/>
              </a:spcBef>
              <a:spcAft>
                <a:spcPct val="0"/>
              </a:spcAft>
            </a:pPr>
            <a:r>
              <a:rPr lang="en-US" altLang="zh-CN" sz="1400">
                <a:solidFill>
                  <a:srgbClr val="000000"/>
                </a:solidFill>
                <a:latin typeface="Arial" charset="0"/>
              </a:rPr>
              <a:t>ISP</a:t>
            </a:r>
            <a:endParaRPr lang="en-US" altLang="x-none" sz="1400">
              <a:solidFill>
                <a:srgbClr val="000000"/>
              </a:solidFill>
              <a:latin typeface="Arial" charset="0"/>
            </a:endParaRPr>
          </a:p>
        </p:txBody>
      </p:sp>
      <p:pic>
        <p:nvPicPr>
          <p:cNvPr id="667" name="Picture 474">
            <a:extLst>
              <a:ext uri="{FF2B5EF4-FFF2-40B4-BE49-F238E27FC236}">
                <a16:creationId xmlns:a16="http://schemas.microsoft.com/office/drawing/2014/main" id="{4D9494F0-C6A1-9C4C-BEFF-27AED96ABC14}"/>
              </a:ext>
            </a:extLst>
          </p:cNvPr>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7243361" y="337077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68" name="Picture 475">
            <a:extLst>
              <a:ext uri="{FF2B5EF4-FFF2-40B4-BE49-F238E27FC236}">
                <a16:creationId xmlns:a16="http://schemas.microsoft.com/office/drawing/2014/main" id="{EC15ECF0-3491-1D46-B141-6787516EC283}"/>
              </a:ext>
            </a:extLst>
          </p:cNvPr>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8973736" y="3626360"/>
            <a:ext cx="366712"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9" name="Line 476">
            <a:extLst>
              <a:ext uri="{FF2B5EF4-FFF2-40B4-BE49-F238E27FC236}">
                <a16:creationId xmlns:a16="http://schemas.microsoft.com/office/drawing/2014/main" id="{B89FF597-6C5D-7A4E-8AA8-BC07C90EC850}"/>
              </a:ext>
            </a:extLst>
          </p:cNvPr>
          <p:cNvSpPr>
            <a:spLocks noChangeShapeType="1"/>
          </p:cNvSpPr>
          <p:nvPr/>
        </p:nvSpPr>
        <p:spPr bwMode="auto">
          <a:xfrm flipH="1">
            <a:off x="8683223" y="2688148"/>
            <a:ext cx="458788" cy="306387"/>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pic>
        <p:nvPicPr>
          <p:cNvPr id="670" name="Picture 477">
            <a:extLst>
              <a:ext uri="{FF2B5EF4-FFF2-40B4-BE49-F238E27FC236}">
                <a16:creationId xmlns:a16="http://schemas.microsoft.com/office/drawing/2014/main" id="{A4430395-5EF4-DE44-A334-58E877B6B7E4}"/>
              </a:ext>
            </a:extLst>
          </p:cNvPr>
          <p:cNvPicPr>
            <a:picLocks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8930873" y="2600835"/>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71" name="Picture 478">
            <a:extLst>
              <a:ext uri="{FF2B5EF4-FFF2-40B4-BE49-F238E27FC236}">
                <a16:creationId xmlns:a16="http://schemas.microsoft.com/office/drawing/2014/main" id="{F14BDFB9-02F8-E34F-8F5A-1ABAEFB2DF73}"/>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8541936" y="2910398"/>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72" name="Picture 437">
            <a:extLst>
              <a:ext uri="{FF2B5EF4-FFF2-40B4-BE49-F238E27FC236}">
                <a16:creationId xmlns:a16="http://schemas.microsoft.com/office/drawing/2014/main" id="{AF6ADE0E-A2C8-B248-9F75-1835E09F1692}"/>
              </a:ext>
            </a:extLst>
          </p:cNvPr>
          <p:cNvPicPr>
            <a:picLocks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3126973" y="3372360"/>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73" name="Rectangle 492">
            <a:extLst>
              <a:ext uri="{FF2B5EF4-FFF2-40B4-BE49-F238E27FC236}">
                <a16:creationId xmlns:a16="http://schemas.microsoft.com/office/drawing/2014/main" id="{B4CF195D-2B8D-A442-859E-3DCD034C8F67}"/>
              </a:ext>
            </a:extLst>
          </p:cNvPr>
          <p:cNvSpPr txBox="1">
            <a:spLocks noChangeArrowheads="1"/>
          </p:cNvSpPr>
          <p:nvPr/>
        </p:nvSpPr>
        <p:spPr bwMode="auto">
          <a:xfrm>
            <a:off x="1929998" y="1102235"/>
            <a:ext cx="396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548" tIns="45777" rIns="91548" bIns="45777" numCol="1" anchor="t" anchorCtr="0" compatLnSpc="1">
            <a:prstTxWarp prst="textNoShape">
              <a:avLst/>
            </a:prstTxWarp>
          </a:bodyPr>
          <a:lstStyle>
            <a:lvl1pPr marL="342900" indent="-342900" algn="l" defTabSz="915988"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4538" indent="-287338" algn="l" defTabSz="915988"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4588" indent="-228600" algn="l" defTabSz="915988" rtl="0" eaLnBrk="0" fontAlgn="base" hangingPunct="0">
              <a:spcBef>
                <a:spcPct val="20000"/>
              </a:spcBef>
              <a:spcAft>
                <a:spcPct val="0"/>
              </a:spcAft>
              <a:buChar char="•"/>
              <a:defRPr sz="2000">
                <a:solidFill>
                  <a:schemeClr val="tx1"/>
                </a:solidFill>
                <a:latin typeface="+mn-lt"/>
                <a:ea typeface="ＭＳ Ｐゴシック" charset="0"/>
              </a:defRPr>
            </a:lvl3pPr>
            <a:lvl4pPr marL="1603375" indent="-230188"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60575" indent="-228600"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7775" indent="-228600" algn="l" defTabSz="915988" rtl="0" eaLnBrk="0" fontAlgn="base" hangingPunct="0">
              <a:spcBef>
                <a:spcPct val="20000"/>
              </a:spcBef>
              <a:spcAft>
                <a:spcPct val="0"/>
              </a:spcAft>
              <a:buChar char="»"/>
              <a:defRPr sz="2000">
                <a:solidFill>
                  <a:schemeClr val="tx1"/>
                </a:solidFill>
                <a:latin typeface="Times New Roman" pitchFamily="18" charset="0"/>
              </a:defRPr>
            </a:lvl6pPr>
            <a:lvl7pPr marL="2974975" indent="-228600" algn="l" defTabSz="915988" rtl="0" eaLnBrk="0" fontAlgn="base" hangingPunct="0">
              <a:spcBef>
                <a:spcPct val="20000"/>
              </a:spcBef>
              <a:spcAft>
                <a:spcPct val="0"/>
              </a:spcAft>
              <a:buChar char="»"/>
              <a:defRPr sz="2000">
                <a:solidFill>
                  <a:schemeClr val="tx1"/>
                </a:solidFill>
                <a:latin typeface="Times New Roman" pitchFamily="18" charset="0"/>
              </a:defRPr>
            </a:lvl7pPr>
            <a:lvl8pPr marL="3432175" indent="-228600" algn="l" defTabSz="915988" rtl="0" eaLnBrk="0" fontAlgn="base" hangingPunct="0">
              <a:spcBef>
                <a:spcPct val="20000"/>
              </a:spcBef>
              <a:spcAft>
                <a:spcPct val="0"/>
              </a:spcAft>
              <a:buChar char="»"/>
              <a:defRPr sz="2000">
                <a:solidFill>
                  <a:schemeClr val="tx1"/>
                </a:solidFill>
                <a:latin typeface="Times New Roman" pitchFamily="18" charset="0"/>
              </a:defRPr>
            </a:lvl8pPr>
            <a:lvl9pPr marL="3889375" indent="-228600" algn="l" defTabSz="915988" rtl="0" eaLnBrk="0" fontAlgn="base" hangingPunct="0">
              <a:spcBef>
                <a:spcPct val="20000"/>
              </a:spcBef>
              <a:spcAft>
                <a:spcPct val="0"/>
              </a:spcAft>
              <a:buChar char="»"/>
              <a:defRPr sz="2000">
                <a:solidFill>
                  <a:schemeClr val="tx1"/>
                </a:solidFill>
                <a:latin typeface="Times New Roman" pitchFamily="18" charset="0"/>
              </a:defRPr>
            </a:lvl9pPr>
          </a:lstStyle>
          <a:p>
            <a:pPr>
              <a:lnSpc>
                <a:spcPct val="90000"/>
              </a:lnSpc>
              <a:buFont typeface="ZapfDingbats" charset="0"/>
              <a:buNone/>
            </a:pPr>
            <a:r>
              <a:rPr lang="en-US" altLang="x-none" sz="2000" kern="0" dirty="0">
                <a:latin typeface="Comic Sans MS" panose="030F0902030302020204" pitchFamily="66" charset="0"/>
                <a:ea typeface="ＭＳ Ｐゴシック" charset="-128"/>
              </a:rPr>
              <a:t>Residential </a:t>
            </a:r>
            <a:r>
              <a:rPr lang="en-US" altLang="zh-CN" sz="2000" kern="0" dirty="0">
                <a:latin typeface="Comic Sans MS" panose="030F0902030302020204" pitchFamily="66" charset="0"/>
                <a:ea typeface="ＭＳ Ｐゴシック" charset="-128"/>
              </a:rPr>
              <a:t>a</a:t>
            </a:r>
            <a:r>
              <a:rPr lang="en-US" altLang="x-none" sz="2000" kern="0" dirty="0">
                <a:latin typeface="Comic Sans MS" panose="030F0902030302020204" pitchFamily="66" charset="0"/>
                <a:ea typeface="ＭＳ Ｐゴシック" charset="-128"/>
              </a:rPr>
              <a:t>ccess</a:t>
            </a:r>
          </a:p>
          <a:p>
            <a:pPr lvl="1">
              <a:lnSpc>
                <a:spcPct val="90000"/>
              </a:lnSpc>
              <a:buFont typeface="Courier New" panose="02070309020205020404" pitchFamily="49" charset="0"/>
              <a:buChar char="o"/>
            </a:pPr>
            <a:r>
              <a:rPr lang="en-US" altLang="x-none" sz="1600" kern="0" dirty="0">
                <a:latin typeface="Comic Sans MS" panose="030F0902030302020204" pitchFamily="66" charset="0"/>
                <a:ea typeface="ＭＳ Ｐゴシック" charset="-128"/>
              </a:rPr>
              <a:t>Cable, Fiber, DSL, </a:t>
            </a:r>
            <a:r>
              <a:rPr lang="en-US" altLang="zh-CN" sz="1600" kern="0" dirty="0">
                <a:latin typeface="Comic Sans MS" panose="030F0902030302020204" pitchFamily="66" charset="0"/>
                <a:ea typeface="ＭＳ Ｐゴシック" charset="-128"/>
              </a:rPr>
              <a:t>Wireless</a:t>
            </a:r>
            <a:endParaRPr lang="en-US" altLang="x-none" sz="1600" kern="0" dirty="0">
              <a:latin typeface="Comic Sans MS" panose="030F0902030302020204" pitchFamily="66" charset="0"/>
              <a:ea typeface="ＭＳ Ｐゴシック" charset="-128"/>
            </a:endParaRPr>
          </a:p>
        </p:txBody>
      </p:sp>
      <p:sp>
        <p:nvSpPr>
          <p:cNvPr id="674" name="Rectangle 495">
            <a:extLst>
              <a:ext uri="{FF2B5EF4-FFF2-40B4-BE49-F238E27FC236}">
                <a16:creationId xmlns:a16="http://schemas.microsoft.com/office/drawing/2014/main" id="{1282C8B8-698F-1742-ADAE-35E03FB28D16}"/>
              </a:ext>
            </a:extLst>
          </p:cNvPr>
          <p:cNvSpPr>
            <a:spLocks noChangeArrowheads="1"/>
          </p:cNvSpPr>
          <p:nvPr/>
        </p:nvSpPr>
        <p:spPr bwMode="auto">
          <a:xfrm>
            <a:off x="1548998" y="5217035"/>
            <a:ext cx="2209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4538" indent="-287338"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eaLnBrk="0" fontAlgn="base" hangingPunct="0">
              <a:lnSpc>
                <a:spcPct val="80000"/>
              </a:lnSpc>
              <a:spcBef>
                <a:spcPct val="20000"/>
              </a:spcBef>
              <a:spcAft>
                <a:spcPct val="0"/>
              </a:spcAft>
              <a:buClr>
                <a:srgbClr val="3333CC"/>
              </a:buClr>
              <a:buSzPct val="85000"/>
              <a:buFont typeface="ZapfDingbats" charset="0"/>
              <a:buNone/>
            </a:pPr>
            <a:r>
              <a:rPr lang="en-US" altLang="x-none" sz="1800" dirty="0">
                <a:solidFill>
                  <a:srgbClr val="000000"/>
                </a:solidFill>
                <a:latin typeface="Comic Sans MS" charset="0"/>
              </a:rPr>
              <a:t>Campus access, e.g.,</a:t>
            </a:r>
          </a:p>
          <a:p>
            <a:pPr lvl="1" eaLnBrk="0" fontAlgn="base" hangingPunct="0">
              <a:lnSpc>
                <a:spcPct val="80000"/>
              </a:lnSpc>
              <a:spcBef>
                <a:spcPct val="20000"/>
              </a:spcBef>
              <a:spcAft>
                <a:spcPct val="0"/>
              </a:spcAft>
              <a:buClr>
                <a:srgbClr val="3333CC"/>
              </a:buClr>
              <a:buSzPct val="75000"/>
              <a:buFont typeface="Courier New" panose="02070309020205020404" pitchFamily="49" charset="0"/>
              <a:buChar char="o"/>
            </a:pPr>
            <a:r>
              <a:rPr lang="en-US" altLang="x-none" sz="1600" dirty="0">
                <a:solidFill>
                  <a:srgbClr val="000000"/>
                </a:solidFill>
                <a:latin typeface="Comic Sans MS" charset="0"/>
              </a:rPr>
              <a:t>Ethernet</a:t>
            </a:r>
          </a:p>
          <a:p>
            <a:pPr lvl="1" eaLnBrk="0" fontAlgn="base" hangingPunct="0">
              <a:lnSpc>
                <a:spcPct val="80000"/>
              </a:lnSpc>
              <a:spcBef>
                <a:spcPct val="20000"/>
              </a:spcBef>
              <a:spcAft>
                <a:spcPct val="0"/>
              </a:spcAft>
              <a:buClr>
                <a:srgbClr val="3333CC"/>
              </a:buClr>
              <a:buSzPct val="75000"/>
              <a:buFont typeface="Courier New" panose="02070309020205020404" pitchFamily="49" charset="0"/>
              <a:buChar char="o"/>
            </a:pPr>
            <a:r>
              <a:rPr lang="en-US" altLang="x-none" sz="1600" dirty="0">
                <a:solidFill>
                  <a:srgbClr val="000000"/>
                </a:solidFill>
                <a:latin typeface="Comic Sans MS" charset="0"/>
              </a:rPr>
              <a:t>Wireless</a:t>
            </a:r>
          </a:p>
        </p:txBody>
      </p:sp>
      <p:sp>
        <p:nvSpPr>
          <p:cNvPr id="675" name="Rectangle 500">
            <a:extLst>
              <a:ext uri="{FF2B5EF4-FFF2-40B4-BE49-F238E27FC236}">
                <a16:creationId xmlns:a16="http://schemas.microsoft.com/office/drawing/2014/main" id="{51816F6F-B6D2-5748-9621-25FFDDB681AF}"/>
              </a:ext>
            </a:extLst>
          </p:cNvPr>
          <p:cNvSpPr>
            <a:spLocks noChangeArrowheads="1"/>
          </p:cNvSpPr>
          <p:nvPr/>
        </p:nvSpPr>
        <p:spPr bwMode="auto">
          <a:xfrm>
            <a:off x="5054198" y="4455035"/>
            <a:ext cx="4572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eaLnBrk="0" fontAlgn="base" hangingPunct="0">
              <a:lnSpc>
                <a:spcPct val="80000"/>
              </a:lnSpc>
              <a:spcBef>
                <a:spcPct val="20000"/>
              </a:spcBef>
              <a:spcAft>
                <a:spcPct val="0"/>
              </a:spcAft>
              <a:buClr>
                <a:srgbClr val="3333CC"/>
              </a:buClr>
              <a:buSzPct val="85000"/>
              <a:buFont typeface="Wingdings" pitchFamily="2" charset="2"/>
              <a:buChar char="q"/>
            </a:pPr>
            <a:r>
              <a:rPr lang="en-US" altLang="zh-CN" sz="2400" dirty="0">
                <a:solidFill>
                  <a:srgbClr val="000000"/>
                </a:solidFill>
                <a:latin typeface="Comic Sans MS" charset="0"/>
              </a:rPr>
              <a:t>The Internet is a </a:t>
            </a:r>
            <a:br>
              <a:rPr lang="en-US" altLang="zh-CN" sz="2400" dirty="0">
                <a:solidFill>
                  <a:srgbClr val="000000"/>
                </a:solidFill>
                <a:latin typeface="Comic Sans MS" charset="0"/>
              </a:rPr>
            </a:br>
            <a:r>
              <a:rPr lang="en-US" altLang="zh-CN" sz="2400" dirty="0">
                <a:solidFill>
                  <a:srgbClr val="000000"/>
                </a:solidFill>
                <a:latin typeface="Comic Sans MS" charset="0"/>
              </a:rPr>
              <a:t>network of networks</a:t>
            </a:r>
          </a:p>
          <a:p>
            <a:pPr eaLnBrk="0" fontAlgn="base" hangingPunct="0">
              <a:lnSpc>
                <a:spcPct val="80000"/>
              </a:lnSpc>
              <a:spcBef>
                <a:spcPct val="20000"/>
              </a:spcBef>
              <a:spcAft>
                <a:spcPct val="0"/>
              </a:spcAft>
              <a:buClr>
                <a:srgbClr val="3333CC"/>
              </a:buClr>
              <a:buSzPct val="85000"/>
              <a:buFont typeface="Wingdings" pitchFamily="2" charset="2"/>
              <a:buChar char="q"/>
            </a:pPr>
            <a:r>
              <a:rPr lang="en-US" altLang="zh-CN" sz="2400" dirty="0">
                <a:solidFill>
                  <a:srgbClr val="000000"/>
                </a:solidFill>
                <a:latin typeface="Comic Sans MS" charset="0"/>
              </a:rPr>
              <a:t>Each individually administrated network is called an Autonomous System (AS)</a:t>
            </a:r>
          </a:p>
        </p:txBody>
      </p:sp>
      <p:pic>
        <p:nvPicPr>
          <p:cNvPr id="676" name="Picture 2">
            <a:extLst>
              <a:ext uri="{FF2B5EF4-FFF2-40B4-BE49-F238E27FC236}">
                <a16:creationId xmlns:a16="http://schemas.microsoft.com/office/drawing/2014/main" id="{0FE071B6-CD5F-6947-898B-8D771D1729DC}"/>
              </a:ext>
            </a:extLst>
          </p:cNvPr>
          <p:cNvPicPr>
            <a:picLocks noChangeAspect="1"/>
          </p:cNvPicPr>
          <p:nvPr/>
        </p:nvPicPr>
        <p:blipFill>
          <a:blip r:embed="rId14" cstate="email">
            <a:extLst>
              <a:ext uri="{28A0092B-C50C-407E-A947-70E740481C1C}">
                <a14:useLocalDpi xmlns:a14="http://schemas.microsoft.com/office/drawing/2010/main"/>
              </a:ext>
            </a:extLst>
          </a:blip>
          <a:srcRect/>
          <a:stretch>
            <a:fillRect/>
          </a:stretch>
        </p:blipFill>
        <p:spPr bwMode="auto">
          <a:xfrm>
            <a:off x="8787998" y="4378835"/>
            <a:ext cx="14478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77" name="Straight Connector 2">
            <a:extLst>
              <a:ext uri="{FF2B5EF4-FFF2-40B4-BE49-F238E27FC236}">
                <a16:creationId xmlns:a16="http://schemas.microsoft.com/office/drawing/2014/main" id="{80810385-336C-0A41-84C6-3424D502D492}"/>
              </a:ext>
            </a:extLst>
          </p:cNvPr>
          <p:cNvCxnSpPr>
            <a:cxnSpLocks noChangeShapeType="1"/>
            <a:endCxn id="618" idx="0"/>
          </p:cNvCxnSpPr>
          <p:nvPr/>
        </p:nvCxnSpPr>
        <p:spPr bwMode="auto">
          <a:xfrm>
            <a:off x="3377798" y="2321435"/>
            <a:ext cx="192088" cy="279400"/>
          </a:xfrm>
          <a:prstGeom prst="line">
            <a:avLst/>
          </a:prstGeom>
          <a:noFill/>
          <a:ln w="12700">
            <a:solidFill>
              <a:srgbClr val="000000"/>
            </a:solidFill>
            <a:round/>
            <a:headEnd/>
            <a:tailEnd/>
          </a:ln>
        </p:spPr>
      </p:cxnSp>
      <p:cxnSp>
        <p:nvCxnSpPr>
          <p:cNvPr id="678" name="Straight Connector 5">
            <a:extLst>
              <a:ext uri="{FF2B5EF4-FFF2-40B4-BE49-F238E27FC236}">
                <a16:creationId xmlns:a16="http://schemas.microsoft.com/office/drawing/2014/main" id="{37AD689B-7545-7847-A1C9-AA9F1AF56FB4}"/>
              </a:ext>
            </a:extLst>
          </p:cNvPr>
          <p:cNvCxnSpPr>
            <a:cxnSpLocks noChangeShapeType="1"/>
            <a:endCxn id="672" idx="1"/>
          </p:cNvCxnSpPr>
          <p:nvPr/>
        </p:nvCxnSpPr>
        <p:spPr bwMode="auto">
          <a:xfrm flipV="1">
            <a:off x="2844398" y="3504123"/>
            <a:ext cx="282575" cy="36512"/>
          </a:xfrm>
          <a:prstGeom prst="line">
            <a:avLst/>
          </a:prstGeom>
          <a:noFill/>
          <a:ln w="12700">
            <a:solidFill>
              <a:srgbClr val="000000"/>
            </a:solidFill>
            <a:round/>
            <a:headEnd/>
            <a:tailEnd/>
          </a:ln>
        </p:spPr>
      </p:cxnSp>
      <p:cxnSp>
        <p:nvCxnSpPr>
          <p:cNvPr id="679" name="Straight Connector 9">
            <a:extLst>
              <a:ext uri="{FF2B5EF4-FFF2-40B4-BE49-F238E27FC236}">
                <a16:creationId xmlns:a16="http://schemas.microsoft.com/office/drawing/2014/main" id="{4E1A0AB5-9E31-D04E-8DA7-7E494DC5A78D}"/>
              </a:ext>
            </a:extLst>
          </p:cNvPr>
          <p:cNvCxnSpPr>
            <a:cxnSpLocks noChangeShapeType="1"/>
            <a:stCxn id="668" idx="3"/>
          </p:cNvCxnSpPr>
          <p:nvPr/>
        </p:nvCxnSpPr>
        <p:spPr bwMode="auto">
          <a:xfrm>
            <a:off x="9340448" y="3758123"/>
            <a:ext cx="209550" cy="773112"/>
          </a:xfrm>
          <a:prstGeom prst="line">
            <a:avLst/>
          </a:prstGeom>
          <a:noFill/>
          <a:ln w="12700">
            <a:solidFill>
              <a:srgbClr val="000000"/>
            </a:solidFill>
            <a:round/>
            <a:headEnd/>
            <a:tailEnd/>
          </a:ln>
        </p:spPr>
      </p:cxnSp>
      <p:sp>
        <p:nvSpPr>
          <p:cNvPr id="680" name="Rectangle 10">
            <a:extLst>
              <a:ext uri="{FF2B5EF4-FFF2-40B4-BE49-F238E27FC236}">
                <a16:creationId xmlns:a16="http://schemas.microsoft.com/office/drawing/2014/main" id="{FA48988B-643C-AD48-AC5D-1566E85F166F}"/>
              </a:ext>
            </a:extLst>
          </p:cNvPr>
          <p:cNvSpPr>
            <a:spLocks noChangeArrowheads="1"/>
          </p:cNvSpPr>
          <p:nvPr/>
        </p:nvSpPr>
        <p:spPr bwMode="auto">
          <a:xfrm>
            <a:off x="9040411" y="4912235"/>
            <a:ext cx="9667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Arial" charset="0"/>
                <a:ea typeface="ＭＳ Ｐゴシック" charset="-128"/>
              </a:rPr>
              <a:t>data center</a:t>
            </a:r>
            <a:endParaRPr kumimoji="0" lang="en-US" altLang="x-none" sz="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Tree>
    <p:extLst>
      <p:ext uri="{BB962C8B-B14F-4D97-AF65-F5344CB8AC3E}">
        <p14:creationId xmlns:p14="http://schemas.microsoft.com/office/powerpoint/2010/main" val="417297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96888"/>
            <a:ext cx="10061002" cy="914400"/>
          </a:xfrm>
        </p:spPr>
        <p:txBody>
          <a:bodyPr/>
          <a:lstStyle/>
          <a:p>
            <a:r>
              <a:rPr lang="en-US" sz="3600" dirty="0">
                <a:solidFill>
                  <a:schemeClr val="accent1"/>
                </a:solidFill>
                <a:latin typeface="Comic Sans MS" panose="030F0902030302020204" pitchFamily="66" charset="0"/>
              </a:rPr>
              <a:t>Internet2</a:t>
            </a:r>
            <a:endParaRPr lang="en-US" sz="36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49</a:t>
            </a:fld>
            <a:endParaRPr lang="en-US" altLang="x-none" sz="1600" dirty="0">
              <a:latin typeface="Tahoma" charset="0"/>
            </a:endParaRPr>
          </a:p>
        </p:txBody>
      </p:sp>
      <p:pic>
        <p:nvPicPr>
          <p:cNvPr id="9" name="Picture 2">
            <a:extLst>
              <a:ext uri="{FF2B5EF4-FFF2-40B4-BE49-F238E27FC236}">
                <a16:creationId xmlns:a16="http://schemas.microsoft.com/office/drawing/2014/main" id="{9B53CFDD-C226-904D-9A54-3AE6AD026751}"/>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579798" y="880010"/>
            <a:ext cx="7105650" cy="532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88059827-6728-4646-8938-F0DCEDFD20A1}"/>
              </a:ext>
            </a:extLst>
          </p:cNvPr>
          <p:cNvSpPr/>
          <p:nvPr/>
        </p:nvSpPr>
        <p:spPr>
          <a:xfrm>
            <a:off x="1527286" y="6121210"/>
            <a:ext cx="6691312" cy="254000"/>
          </a:xfrm>
          <a:prstGeom prst="rect">
            <a:avLst/>
          </a:prstGeom>
        </p:spPr>
        <p:txBody>
          <a:bodyPr wrap="none">
            <a:spAutoFit/>
          </a:bodyPr>
          <a:lstStyle/>
          <a:p>
            <a:pPr>
              <a:defRPr/>
            </a:pPr>
            <a:r>
              <a:rPr lang="en-US" sz="1050" dirty="0">
                <a:ea typeface="ＭＳ Ｐゴシック" charset="0"/>
                <a:cs typeface="ＭＳ Ｐゴシック" charset="0"/>
              </a:rPr>
              <a:t>http://noc.net.internet2.edu/i2network/maps-documentation/maps.html#Internet2 Combined Infrastructure Network Map</a:t>
            </a:r>
          </a:p>
        </p:txBody>
      </p:sp>
    </p:spTree>
    <p:extLst>
      <p:ext uri="{BB962C8B-B14F-4D97-AF65-F5344CB8AC3E}">
        <p14:creationId xmlns:p14="http://schemas.microsoft.com/office/powerpoint/2010/main" val="3545586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24047"/>
            <a:ext cx="8530967" cy="914400"/>
          </a:xfrm>
        </p:spPr>
        <p:txBody>
          <a:bodyPr/>
          <a:lstStyle/>
          <a:p>
            <a:r>
              <a:rPr lang="en-US" sz="3600" dirty="0">
                <a:solidFill>
                  <a:schemeClr val="accent1"/>
                </a:solidFill>
                <a:latin typeface="Comic Sans MS" panose="030F0902030302020204" pitchFamily="66" charset="0"/>
              </a:rPr>
              <a:t>Why Study Computer Networks?</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10612817"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zh-CN" sz="2800" dirty="0">
                <a:latin typeface="Comic Sans MS" panose="030F0902030302020204" pitchFamily="66" charset="0"/>
                <a:ea typeface="ＭＳ Ｐゴシック" charset="-128"/>
              </a:rPr>
              <a:t>Looking for a job</a:t>
            </a:r>
          </a:p>
          <a:p>
            <a:pPr>
              <a:lnSpc>
                <a:spcPct val="114000"/>
              </a:lnSpc>
            </a:pPr>
            <a:endParaRPr lang="en-US" dirty="0">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5</a:t>
            </a:fld>
            <a:endParaRPr lang="en-US" altLang="x-none" sz="1600" dirty="0">
              <a:latin typeface="Tahoma" charset="0"/>
            </a:endParaRPr>
          </a:p>
        </p:txBody>
      </p:sp>
      <p:graphicFrame>
        <p:nvGraphicFramePr>
          <p:cNvPr id="9" name="Table 8">
            <a:extLst>
              <a:ext uri="{FF2B5EF4-FFF2-40B4-BE49-F238E27FC236}">
                <a16:creationId xmlns:a16="http://schemas.microsoft.com/office/drawing/2014/main" id="{61A45AD8-C4BF-CE4E-A606-7CBE00E01E38}"/>
              </a:ext>
            </a:extLst>
          </p:cNvPr>
          <p:cNvGraphicFramePr>
            <a:graphicFrameLocks noGrp="1"/>
          </p:cNvGraphicFramePr>
          <p:nvPr>
            <p:extLst>
              <p:ext uri="{D42A27DB-BD31-4B8C-83A1-F6EECF244321}">
                <p14:modId xmlns:p14="http://schemas.microsoft.com/office/powerpoint/2010/main" val="2850150540"/>
              </p:ext>
            </p:extLst>
          </p:nvPr>
        </p:nvGraphicFramePr>
        <p:xfrm>
          <a:off x="2803369" y="2219632"/>
          <a:ext cx="6104468" cy="3200400"/>
        </p:xfrm>
        <a:graphic>
          <a:graphicData uri="http://schemas.openxmlformats.org/drawingml/2006/table">
            <a:tbl>
              <a:tblPr firstRow="1" bandRow="1"/>
              <a:tblGrid>
                <a:gridCol w="3052234">
                  <a:extLst>
                    <a:ext uri="{9D8B030D-6E8A-4147-A177-3AD203B41FA5}">
                      <a16:colId xmlns:a16="http://schemas.microsoft.com/office/drawing/2014/main" val="2693095121"/>
                    </a:ext>
                  </a:extLst>
                </a:gridCol>
                <a:gridCol w="3052234">
                  <a:extLst>
                    <a:ext uri="{9D8B030D-6E8A-4147-A177-3AD203B41FA5}">
                      <a16:colId xmlns:a16="http://schemas.microsoft.com/office/drawing/2014/main" val="3042194494"/>
                    </a:ext>
                  </a:extLst>
                </a:gridCol>
              </a:tblGrid>
              <a:tr h="370840">
                <a:tc>
                  <a:txBody>
                    <a:bodyPr/>
                    <a:lstStyle>
                      <a:lvl1pPr marL="0" algn="l" defTabSz="914400" rtl="0" eaLnBrk="1" latinLnBrk="0" hangingPunct="1">
                        <a:defRPr sz="1800" b="1" kern="1200">
                          <a:solidFill>
                            <a:schemeClr val="lt1"/>
                          </a:solidFill>
                          <a:latin typeface="Comic Sans MS"/>
                        </a:defRPr>
                      </a:lvl1pPr>
                      <a:lvl2pPr marL="457200" algn="l" defTabSz="914400" rtl="0" eaLnBrk="1" latinLnBrk="0" hangingPunct="1">
                        <a:defRPr sz="1800" b="1" kern="1200">
                          <a:solidFill>
                            <a:schemeClr val="lt1"/>
                          </a:solidFill>
                          <a:latin typeface="Comic Sans MS"/>
                        </a:defRPr>
                      </a:lvl2pPr>
                      <a:lvl3pPr marL="914400" algn="l" defTabSz="914400" rtl="0" eaLnBrk="1" latinLnBrk="0" hangingPunct="1">
                        <a:defRPr sz="1800" b="1" kern="1200">
                          <a:solidFill>
                            <a:schemeClr val="lt1"/>
                          </a:solidFill>
                          <a:latin typeface="Comic Sans MS"/>
                        </a:defRPr>
                      </a:lvl3pPr>
                      <a:lvl4pPr marL="1371600" algn="l" defTabSz="914400" rtl="0" eaLnBrk="1" latinLnBrk="0" hangingPunct="1">
                        <a:defRPr sz="1800" b="1" kern="1200">
                          <a:solidFill>
                            <a:schemeClr val="lt1"/>
                          </a:solidFill>
                          <a:latin typeface="Comic Sans MS"/>
                        </a:defRPr>
                      </a:lvl4pPr>
                      <a:lvl5pPr marL="1828800" algn="l" defTabSz="914400" rtl="0" eaLnBrk="1" latinLnBrk="0" hangingPunct="1">
                        <a:defRPr sz="1800" b="1" kern="1200">
                          <a:solidFill>
                            <a:schemeClr val="lt1"/>
                          </a:solidFill>
                          <a:latin typeface="Comic Sans MS"/>
                        </a:defRPr>
                      </a:lvl5pPr>
                      <a:lvl6pPr marL="2286000" algn="l" defTabSz="914400" rtl="0" eaLnBrk="1" latinLnBrk="0" hangingPunct="1">
                        <a:defRPr sz="1800" b="1" kern="1200">
                          <a:solidFill>
                            <a:schemeClr val="lt1"/>
                          </a:solidFill>
                          <a:latin typeface="Comic Sans MS"/>
                        </a:defRPr>
                      </a:lvl6pPr>
                      <a:lvl7pPr marL="2743200" algn="l" defTabSz="914400" rtl="0" eaLnBrk="1" latinLnBrk="0" hangingPunct="1">
                        <a:defRPr sz="1800" b="1" kern="1200">
                          <a:solidFill>
                            <a:schemeClr val="lt1"/>
                          </a:solidFill>
                          <a:latin typeface="Comic Sans MS"/>
                        </a:defRPr>
                      </a:lvl7pPr>
                      <a:lvl8pPr marL="3200400" algn="l" defTabSz="914400" rtl="0" eaLnBrk="1" latinLnBrk="0" hangingPunct="1">
                        <a:defRPr sz="1800" b="1" kern="1200">
                          <a:solidFill>
                            <a:schemeClr val="lt1"/>
                          </a:solidFill>
                          <a:latin typeface="Comic Sans MS"/>
                        </a:defRPr>
                      </a:lvl8pPr>
                      <a:lvl9pPr marL="3657600" algn="l" defTabSz="914400" rtl="0" eaLnBrk="1" latinLnBrk="0" hangingPunct="1">
                        <a:defRPr sz="1800" b="1" kern="1200">
                          <a:solidFill>
                            <a:schemeClr val="lt1"/>
                          </a:solidFill>
                          <a:latin typeface="Comic Sans MS"/>
                        </a:defRPr>
                      </a:lvl9pPr>
                    </a:lstStyle>
                    <a:p>
                      <a:pPr algn="ctr"/>
                      <a:r>
                        <a:rPr lang="en-US" altLang="zh-CN" sz="2400" dirty="0"/>
                        <a:t>Domestic</a:t>
                      </a:r>
                      <a:endParaRPr lang="en-US" sz="24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CC99"/>
                    </a:solidFill>
                  </a:tcPr>
                </a:tc>
                <a:tc>
                  <a:txBody>
                    <a:bodyPr/>
                    <a:lstStyle>
                      <a:lvl1pPr marL="0" algn="l" defTabSz="914400" rtl="0" eaLnBrk="1" latinLnBrk="0" hangingPunct="1">
                        <a:defRPr sz="1800" b="1" kern="1200">
                          <a:solidFill>
                            <a:schemeClr val="lt1"/>
                          </a:solidFill>
                          <a:latin typeface="Comic Sans MS"/>
                        </a:defRPr>
                      </a:lvl1pPr>
                      <a:lvl2pPr marL="457200" algn="l" defTabSz="914400" rtl="0" eaLnBrk="1" latinLnBrk="0" hangingPunct="1">
                        <a:defRPr sz="1800" b="1" kern="1200">
                          <a:solidFill>
                            <a:schemeClr val="lt1"/>
                          </a:solidFill>
                          <a:latin typeface="Comic Sans MS"/>
                        </a:defRPr>
                      </a:lvl2pPr>
                      <a:lvl3pPr marL="914400" algn="l" defTabSz="914400" rtl="0" eaLnBrk="1" latinLnBrk="0" hangingPunct="1">
                        <a:defRPr sz="1800" b="1" kern="1200">
                          <a:solidFill>
                            <a:schemeClr val="lt1"/>
                          </a:solidFill>
                          <a:latin typeface="Comic Sans MS"/>
                        </a:defRPr>
                      </a:lvl3pPr>
                      <a:lvl4pPr marL="1371600" algn="l" defTabSz="914400" rtl="0" eaLnBrk="1" latinLnBrk="0" hangingPunct="1">
                        <a:defRPr sz="1800" b="1" kern="1200">
                          <a:solidFill>
                            <a:schemeClr val="lt1"/>
                          </a:solidFill>
                          <a:latin typeface="Comic Sans MS"/>
                        </a:defRPr>
                      </a:lvl4pPr>
                      <a:lvl5pPr marL="1828800" algn="l" defTabSz="914400" rtl="0" eaLnBrk="1" latinLnBrk="0" hangingPunct="1">
                        <a:defRPr sz="1800" b="1" kern="1200">
                          <a:solidFill>
                            <a:schemeClr val="lt1"/>
                          </a:solidFill>
                          <a:latin typeface="Comic Sans MS"/>
                        </a:defRPr>
                      </a:lvl5pPr>
                      <a:lvl6pPr marL="2286000" algn="l" defTabSz="914400" rtl="0" eaLnBrk="1" latinLnBrk="0" hangingPunct="1">
                        <a:defRPr sz="1800" b="1" kern="1200">
                          <a:solidFill>
                            <a:schemeClr val="lt1"/>
                          </a:solidFill>
                          <a:latin typeface="Comic Sans MS"/>
                        </a:defRPr>
                      </a:lvl6pPr>
                      <a:lvl7pPr marL="2743200" algn="l" defTabSz="914400" rtl="0" eaLnBrk="1" latinLnBrk="0" hangingPunct="1">
                        <a:defRPr sz="1800" b="1" kern="1200">
                          <a:solidFill>
                            <a:schemeClr val="lt1"/>
                          </a:solidFill>
                          <a:latin typeface="Comic Sans MS"/>
                        </a:defRPr>
                      </a:lvl7pPr>
                      <a:lvl8pPr marL="3200400" algn="l" defTabSz="914400" rtl="0" eaLnBrk="1" latinLnBrk="0" hangingPunct="1">
                        <a:defRPr sz="1800" b="1" kern="1200">
                          <a:solidFill>
                            <a:schemeClr val="lt1"/>
                          </a:solidFill>
                          <a:latin typeface="Comic Sans MS"/>
                        </a:defRPr>
                      </a:lvl8pPr>
                      <a:lvl9pPr marL="3657600" algn="l" defTabSz="914400" rtl="0" eaLnBrk="1" latinLnBrk="0" hangingPunct="1">
                        <a:defRPr sz="1800" b="1" kern="1200">
                          <a:solidFill>
                            <a:schemeClr val="lt1"/>
                          </a:solidFill>
                          <a:latin typeface="Comic Sans MS"/>
                        </a:defRPr>
                      </a:lvl9pPr>
                    </a:lstStyle>
                    <a:p>
                      <a:pPr algn="ctr"/>
                      <a:r>
                        <a:rPr lang="en-US" altLang="zh-CN" sz="2400" dirty="0"/>
                        <a:t>International</a:t>
                      </a:r>
                      <a:endParaRPr lang="en-US" sz="24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CC99"/>
                    </a:solidFill>
                  </a:tcPr>
                </a:tc>
                <a:extLst>
                  <a:ext uri="{0D108BD9-81ED-4DB2-BD59-A6C34878D82A}">
                    <a16:rowId xmlns:a16="http://schemas.microsoft.com/office/drawing/2014/main" val="882344115"/>
                  </a:ext>
                </a:extLst>
              </a:tr>
              <a:tr h="370840">
                <a:tc>
                  <a:txBody>
                    <a:bodyPr/>
                    <a:lstStyle>
                      <a:lvl1pPr marL="0" algn="l" defTabSz="914400" rtl="0" eaLnBrk="1" latinLnBrk="0" hangingPunct="1">
                        <a:defRPr sz="1800" kern="1200">
                          <a:solidFill>
                            <a:schemeClr val="dk1"/>
                          </a:solidFill>
                          <a:latin typeface="Comic Sans MS"/>
                        </a:defRPr>
                      </a:lvl1pPr>
                      <a:lvl2pPr marL="457200" algn="l" defTabSz="914400" rtl="0" eaLnBrk="1" latinLnBrk="0" hangingPunct="1">
                        <a:defRPr sz="1800" kern="1200">
                          <a:solidFill>
                            <a:schemeClr val="dk1"/>
                          </a:solidFill>
                          <a:latin typeface="Comic Sans MS"/>
                        </a:defRPr>
                      </a:lvl2pPr>
                      <a:lvl3pPr marL="914400" algn="l" defTabSz="914400" rtl="0" eaLnBrk="1" latinLnBrk="0" hangingPunct="1">
                        <a:defRPr sz="1800" kern="1200">
                          <a:solidFill>
                            <a:schemeClr val="dk1"/>
                          </a:solidFill>
                          <a:latin typeface="Comic Sans MS"/>
                        </a:defRPr>
                      </a:lvl3pPr>
                      <a:lvl4pPr marL="1371600" algn="l" defTabSz="914400" rtl="0" eaLnBrk="1" latinLnBrk="0" hangingPunct="1">
                        <a:defRPr sz="1800" kern="1200">
                          <a:solidFill>
                            <a:schemeClr val="dk1"/>
                          </a:solidFill>
                          <a:latin typeface="Comic Sans MS"/>
                        </a:defRPr>
                      </a:lvl4pPr>
                      <a:lvl5pPr marL="1828800" algn="l" defTabSz="914400" rtl="0" eaLnBrk="1" latinLnBrk="0" hangingPunct="1">
                        <a:defRPr sz="1800" kern="1200">
                          <a:solidFill>
                            <a:schemeClr val="dk1"/>
                          </a:solidFill>
                          <a:latin typeface="Comic Sans MS"/>
                        </a:defRPr>
                      </a:lvl5pPr>
                      <a:lvl6pPr marL="2286000" algn="l" defTabSz="914400" rtl="0" eaLnBrk="1" latinLnBrk="0" hangingPunct="1">
                        <a:defRPr sz="1800" kern="1200">
                          <a:solidFill>
                            <a:schemeClr val="dk1"/>
                          </a:solidFill>
                          <a:latin typeface="Comic Sans MS"/>
                        </a:defRPr>
                      </a:lvl6pPr>
                      <a:lvl7pPr marL="2743200" algn="l" defTabSz="914400" rtl="0" eaLnBrk="1" latinLnBrk="0" hangingPunct="1">
                        <a:defRPr sz="1800" kern="1200">
                          <a:solidFill>
                            <a:schemeClr val="dk1"/>
                          </a:solidFill>
                          <a:latin typeface="Comic Sans MS"/>
                        </a:defRPr>
                      </a:lvl7pPr>
                      <a:lvl8pPr marL="3200400" algn="l" defTabSz="914400" rtl="0" eaLnBrk="1" latinLnBrk="0" hangingPunct="1">
                        <a:defRPr sz="1800" kern="1200">
                          <a:solidFill>
                            <a:schemeClr val="dk1"/>
                          </a:solidFill>
                          <a:latin typeface="Comic Sans MS"/>
                        </a:defRPr>
                      </a:lvl8pPr>
                      <a:lvl9pPr marL="3657600" algn="l" defTabSz="914400" rtl="0" eaLnBrk="1" latinLnBrk="0" hangingPunct="1">
                        <a:defRPr sz="1800" kern="1200">
                          <a:solidFill>
                            <a:schemeClr val="dk1"/>
                          </a:solidFill>
                          <a:latin typeface="Comic Sans MS"/>
                        </a:defRPr>
                      </a:lvl9pPr>
                    </a:lstStyle>
                    <a:p>
                      <a:pPr algn="ctr"/>
                      <a:r>
                        <a:rPr lang="en-US" altLang="zh-CN" sz="2400" dirty="0"/>
                        <a:t>Huawei</a:t>
                      </a:r>
                      <a:endParaRPr lang="en-US" sz="2400"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Comic Sans MS"/>
                        </a:defRPr>
                      </a:lvl1pPr>
                      <a:lvl2pPr marL="457200" algn="l" defTabSz="914400" rtl="0" eaLnBrk="1" latinLnBrk="0" hangingPunct="1">
                        <a:defRPr sz="1800" kern="1200">
                          <a:solidFill>
                            <a:schemeClr val="dk1"/>
                          </a:solidFill>
                          <a:latin typeface="Comic Sans MS"/>
                        </a:defRPr>
                      </a:lvl2pPr>
                      <a:lvl3pPr marL="914400" algn="l" defTabSz="914400" rtl="0" eaLnBrk="1" latinLnBrk="0" hangingPunct="1">
                        <a:defRPr sz="1800" kern="1200">
                          <a:solidFill>
                            <a:schemeClr val="dk1"/>
                          </a:solidFill>
                          <a:latin typeface="Comic Sans MS"/>
                        </a:defRPr>
                      </a:lvl3pPr>
                      <a:lvl4pPr marL="1371600" algn="l" defTabSz="914400" rtl="0" eaLnBrk="1" latinLnBrk="0" hangingPunct="1">
                        <a:defRPr sz="1800" kern="1200">
                          <a:solidFill>
                            <a:schemeClr val="dk1"/>
                          </a:solidFill>
                          <a:latin typeface="Comic Sans MS"/>
                        </a:defRPr>
                      </a:lvl4pPr>
                      <a:lvl5pPr marL="1828800" algn="l" defTabSz="914400" rtl="0" eaLnBrk="1" latinLnBrk="0" hangingPunct="1">
                        <a:defRPr sz="1800" kern="1200">
                          <a:solidFill>
                            <a:schemeClr val="dk1"/>
                          </a:solidFill>
                          <a:latin typeface="Comic Sans MS"/>
                        </a:defRPr>
                      </a:lvl5pPr>
                      <a:lvl6pPr marL="2286000" algn="l" defTabSz="914400" rtl="0" eaLnBrk="1" latinLnBrk="0" hangingPunct="1">
                        <a:defRPr sz="1800" kern="1200">
                          <a:solidFill>
                            <a:schemeClr val="dk1"/>
                          </a:solidFill>
                          <a:latin typeface="Comic Sans MS"/>
                        </a:defRPr>
                      </a:lvl6pPr>
                      <a:lvl7pPr marL="2743200" algn="l" defTabSz="914400" rtl="0" eaLnBrk="1" latinLnBrk="0" hangingPunct="1">
                        <a:defRPr sz="1800" kern="1200">
                          <a:solidFill>
                            <a:schemeClr val="dk1"/>
                          </a:solidFill>
                          <a:latin typeface="Comic Sans MS"/>
                        </a:defRPr>
                      </a:lvl7pPr>
                      <a:lvl8pPr marL="3200400" algn="l" defTabSz="914400" rtl="0" eaLnBrk="1" latinLnBrk="0" hangingPunct="1">
                        <a:defRPr sz="1800" kern="1200">
                          <a:solidFill>
                            <a:schemeClr val="dk1"/>
                          </a:solidFill>
                          <a:latin typeface="Comic Sans MS"/>
                        </a:defRPr>
                      </a:lvl8pPr>
                      <a:lvl9pPr marL="3657600" algn="l" defTabSz="914400" rtl="0" eaLnBrk="1" latinLnBrk="0" hangingPunct="1">
                        <a:defRPr sz="1800" kern="1200">
                          <a:solidFill>
                            <a:schemeClr val="dk1"/>
                          </a:solidFill>
                          <a:latin typeface="Comic Sans MS"/>
                        </a:defRPr>
                      </a:lvl9pPr>
                    </a:lstStyle>
                    <a:p>
                      <a:pPr algn="ctr"/>
                      <a:r>
                        <a:rPr lang="en-US" altLang="zh-CN" sz="2400" dirty="0"/>
                        <a:t>Amazon</a:t>
                      </a:r>
                      <a:endParaRPr lang="en-US" sz="2400"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extLst>
                  <a:ext uri="{0D108BD9-81ED-4DB2-BD59-A6C34878D82A}">
                    <a16:rowId xmlns:a16="http://schemas.microsoft.com/office/drawing/2014/main" val="4176235976"/>
                  </a:ext>
                </a:extLst>
              </a:tr>
              <a:tr h="370840">
                <a:tc>
                  <a:txBody>
                    <a:bodyPr/>
                    <a:lstStyle>
                      <a:lvl1pPr marL="0" algn="l" defTabSz="914400" rtl="0" eaLnBrk="1" latinLnBrk="0" hangingPunct="1">
                        <a:defRPr sz="1800" kern="1200">
                          <a:solidFill>
                            <a:schemeClr val="dk1"/>
                          </a:solidFill>
                          <a:latin typeface="Comic Sans MS"/>
                        </a:defRPr>
                      </a:lvl1pPr>
                      <a:lvl2pPr marL="457200" algn="l" defTabSz="914400" rtl="0" eaLnBrk="1" latinLnBrk="0" hangingPunct="1">
                        <a:defRPr sz="1800" kern="1200">
                          <a:solidFill>
                            <a:schemeClr val="dk1"/>
                          </a:solidFill>
                          <a:latin typeface="Comic Sans MS"/>
                        </a:defRPr>
                      </a:lvl2pPr>
                      <a:lvl3pPr marL="914400" algn="l" defTabSz="914400" rtl="0" eaLnBrk="1" latinLnBrk="0" hangingPunct="1">
                        <a:defRPr sz="1800" kern="1200">
                          <a:solidFill>
                            <a:schemeClr val="dk1"/>
                          </a:solidFill>
                          <a:latin typeface="Comic Sans MS"/>
                        </a:defRPr>
                      </a:lvl3pPr>
                      <a:lvl4pPr marL="1371600" algn="l" defTabSz="914400" rtl="0" eaLnBrk="1" latinLnBrk="0" hangingPunct="1">
                        <a:defRPr sz="1800" kern="1200">
                          <a:solidFill>
                            <a:schemeClr val="dk1"/>
                          </a:solidFill>
                          <a:latin typeface="Comic Sans MS"/>
                        </a:defRPr>
                      </a:lvl4pPr>
                      <a:lvl5pPr marL="1828800" algn="l" defTabSz="914400" rtl="0" eaLnBrk="1" latinLnBrk="0" hangingPunct="1">
                        <a:defRPr sz="1800" kern="1200">
                          <a:solidFill>
                            <a:schemeClr val="dk1"/>
                          </a:solidFill>
                          <a:latin typeface="Comic Sans MS"/>
                        </a:defRPr>
                      </a:lvl5pPr>
                      <a:lvl6pPr marL="2286000" algn="l" defTabSz="914400" rtl="0" eaLnBrk="1" latinLnBrk="0" hangingPunct="1">
                        <a:defRPr sz="1800" kern="1200">
                          <a:solidFill>
                            <a:schemeClr val="dk1"/>
                          </a:solidFill>
                          <a:latin typeface="Comic Sans MS"/>
                        </a:defRPr>
                      </a:lvl6pPr>
                      <a:lvl7pPr marL="2743200" algn="l" defTabSz="914400" rtl="0" eaLnBrk="1" latinLnBrk="0" hangingPunct="1">
                        <a:defRPr sz="1800" kern="1200">
                          <a:solidFill>
                            <a:schemeClr val="dk1"/>
                          </a:solidFill>
                          <a:latin typeface="Comic Sans MS"/>
                        </a:defRPr>
                      </a:lvl7pPr>
                      <a:lvl8pPr marL="3200400" algn="l" defTabSz="914400" rtl="0" eaLnBrk="1" latinLnBrk="0" hangingPunct="1">
                        <a:defRPr sz="1800" kern="1200">
                          <a:solidFill>
                            <a:schemeClr val="dk1"/>
                          </a:solidFill>
                          <a:latin typeface="Comic Sans MS"/>
                        </a:defRPr>
                      </a:lvl8pPr>
                      <a:lvl9pPr marL="3657600" algn="l" defTabSz="914400" rtl="0" eaLnBrk="1" latinLnBrk="0" hangingPunct="1">
                        <a:defRPr sz="1800" kern="1200">
                          <a:solidFill>
                            <a:schemeClr val="dk1"/>
                          </a:solidFill>
                          <a:latin typeface="Comic Sans MS"/>
                        </a:defRPr>
                      </a:lvl9pPr>
                    </a:lstStyle>
                    <a:p>
                      <a:pPr algn="ctr"/>
                      <a:r>
                        <a:rPr lang="en-US" altLang="zh-CN" sz="2400" dirty="0"/>
                        <a:t>Alibaba</a:t>
                      </a:r>
                      <a:endParaRPr lang="en-US" sz="2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Comic Sans MS"/>
                        </a:defRPr>
                      </a:lvl1pPr>
                      <a:lvl2pPr marL="457200" algn="l" defTabSz="914400" rtl="0" eaLnBrk="1" latinLnBrk="0" hangingPunct="1">
                        <a:defRPr sz="1800" kern="1200">
                          <a:solidFill>
                            <a:schemeClr val="dk1"/>
                          </a:solidFill>
                          <a:latin typeface="Comic Sans MS"/>
                        </a:defRPr>
                      </a:lvl2pPr>
                      <a:lvl3pPr marL="914400" algn="l" defTabSz="914400" rtl="0" eaLnBrk="1" latinLnBrk="0" hangingPunct="1">
                        <a:defRPr sz="1800" kern="1200">
                          <a:solidFill>
                            <a:schemeClr val="dk1"/>
                          </a:solidFill>
                          <a:latin typeface="Comic Sans MS"/>
                        </a:defRPr>
                      </a:lvl3pPr>
                      <a:lvl4pPr marL="1371600" algn="l" defTabSz="914400" rtl="0" eaLnBrk="1" latinLnBrk="0" hangingPunct="1">
                        <a:defRPr sz="1800" kern="1200">
                          <a:solidFill>
                            <a:schemeClr val="dk1"/>
                          </a:solidFill>
                          <a:latin typeface="Comic Sans MS"/>
                        </a:defRPr>
                      </a:lvl4pPr>
                      <a:lvl5pPr marL="1828800" algn="l" defTabSz="914400" rtl="0" eaLnBrk="1" latinLnBrk="0" hangingPunct="1">
                        <a:defRPr sz="1800" kern="1200">
                          <a:solidFill>
                            <a:schemeClr val="dk1"/>
                          </a:solidFill>
                          <a:latin typeface="Comic Sans MS"/>
                        </a:defRPr>
                      </a:lvl5pPr>
                      <a:lvl6pPr marL="2286000" algn="l" defTabSz="914400" rtl="0" eaLnBrk="1" latinLnBrk="0" hangingPunct="1">
                        <a:defRPr sz="1800" kern="1200">
                          <a:solidFill>
                            <a:schemeClr val="dk1"/>
                          </a:solidFill>
                          <a:latin typeface="Comic Sans MS"/>
                        </a:defRPr>
                      </a:lvl6pPr>
                      <a:lvl7pPr marL="2743200" algn="l" defTabSz="914400" rtl="0" eaLnBrk="1" latinLnBrk="0" hangingPunct="1">
                        <a:defRPr sz="1800" kern="1200">
                          <a:solidFill>
                            <a:schemeClr val="dk1"/>
                          </a:solidFill>
                          <a:latin typeface="Comic Sans MS"/>
                        </a:defRPr>
                      </a:lvl7pPr>
                      <a:lvl8pPr marL="3200400" algn="l" defTabSz="914400" rtl="0" eaLnBrk="1" latinLnBrk="0" hangingPunct="1">
                        <a:defRPr sz="1800" kern="1200">
                          <a:solidFill>
                            <a:schemeClr val="dk1"/>
                          </a:solidFill>
                          <a:latin typeface="Comic Sans MS"/>
                        </a:defRPr>
                      </a:lvl8pPr>
                      <a:lvl9pPr marL="3657600" algn="l" defTabSz="914400" rtl="0" eaLnBrk="1" latinLnBrk="0" hangingPunct="1">
                        <a:defRPr sz="1800" kern="1200">
                          <a:solidFill>
                            <a:schemeClr val="dk1"/>
                          </a:solidFill>
                          <a:latin typeface="Comic Sans MS"/>
                        </a:defRPr>
                      </a:lvl9pPr>
                    </a:lstStyle>
                    <a:p>
                      <a:pPr algn="ctr"/>
                      <a:r>
                        <a:rPr lang="en-US" sz="2400" dirty="0"/>
                        <a:t>Goo</a:t>
                      </a:r>
                      <a:r>
                        <a:rPr lang="en-US" altLang="zh-CN" sz="2400" dirty="0"/>
                        <a:t>gle</a:t>
                      </a:r>
                      <a:endParaRPr lang="en-US" sz="2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extLst>
                  <a:ext uri="{0D108BD9-81ED-4DB2-BD59-A6C34878D82A}">
                    <a16:rowId xmlns:a16="http://schemas.microsoft.com/office/drawing/2014/main" val="4124787344"/>
                  </a:ext>
                </a:extLst>
              </a:tr>
              <a:tr h="370840">
                <a:tc>
                  <a:txBody>
                    <a:bodyPr/>
                    <a:lstStyle>
                      <a:lvl1pPr marL="0" algn="l" defTabSz="914400" rtl="0" eaLnBrk="1" latinLnBrk="0" hangingPunct="1">
                        <a:defRPr sz="1800" kern="1200">
                          <a:solidFill>
                            <a:schemeClr val="dk1"/>
                          </a:solidFill>
                          <a:latin typeface="Comic Sans MS"/>
                        </a:defRPr>
                      </a:lvl1pPr>
                      <a:lvl2pPr marL="457200" algn="l" defTabSz="914400" rtl="0" eaLnBrk="1" latinLnBrk="0" hangingPunct="1">
                        <a:defRPr sz="1800" kern="1200">
                          <a:solidFill>
                            <a:schemeClr val="dk1"/>
                          </a:solidFill>
                          <a:latin typeface="Comic Sans MS"/>
                        </a:defRPr>
                      </a:lvl2pPr>
                      <a:lvl3pPr marL="914400" algn="l" defTabSz="914400" rtl="0" eaLnBrk="1" latinLnBrk="0" hangingPunct="1">
                        <a:defRPr sz="1800" kern="1200">
                          <a:solidFill>
                            <a:schemeClr val="dk1"/>
                          </a:solidFill>
                          <a:latin typeface="Comic Sans MS"/>
                        </a:defRPr>
                      </a:lvl3pPr>
                      <a:lvl4pPr marL="1371600" algn="l" defTabSz="914400" rtl="0" eaLnBrk="1" latinLnBrk="0" hangingPunct="1">
                        <a:defRPr sz="1800" kern="1200">
                          <a:solidFill>
                            <a:schemeClr val="dk1"/>
                          </a:solidFill>
                          <a:latin typeface="Comic Sans MS"/>
                        </a:defRPr>
                      </a:lvl4pPr>
                      <a:lvl5pPr marL="1828800" algn="l" defTabSz="914400" rtl="0" eaLnBrk="1" latinLnBrk="0" hangingPunct="1">
                        <a:defRPr sz="1800" kern="1200">
                          <a:solidFill>
                            <a:schemeClr val="dk1"/>
                          </a:solidFill>
                          <a:latin typeface="Comic Sans MS"/>
                        </a:defRPr>
                      </a:lvl5pPr>
                      <a:lvl6pPr marL="2286000" algn="l" defTabSz="914400" rtl="0" eaLnBrk="1" latinLnBrk="0" hangingPunct="1">
                        <a:defRPr sz="1800" kern="1200">
                          <a:solidFill>
                            <a:schemeClr val="dk1"/>
                          </a:solidFill>
                          <a:latin typeface="Comic Sans MS"/>
                        </a:defRPr>
                      </a:lvl6pPr>
                      <a:lvl7pPr marL="2743200" algn="l" defTabSz="914400" rtl="0" eaLnBrk="1" latinLnBrk="0" hangingPunct="1">
                        <a:defRPr sz="1800" kern="1200">
                          <a:solidFill>
                            <a:schemeClr val="dk1"/>
                          </a:solidFill>
                          <a:latin typeface="Comic Sans MS"/>
                        </a:defRPr>
                      </a:lvl7pPr>
                      <a:lvl8pPr marL="3200400" algn="l" defTabSz="914400" rtl="0" eaLnBrk="1" latinLnBrk="0" hangingPunct="1">
                        <a:defRPr sz="1800" kern="1200">
                          <a:solidFill>
                            <a:schemeClr val="dk1"/>
                          </a:solidFill>
                          <a:latin typeface="Comic Sans MS"/>
                        </a:defRPr>
                      </a:lvl8pPr>
                      <a:lvl9pPr marL="3657600" algn="l" defTabSz="914400" rtl="0" eaLnBrk="1" latinLnBrk="0" hangingPunct="1">
                        <a:defRPr sz="1800" kern="1200">
                          <a:solidFill>
                            <a:schemeClr val="dk1"/>
                          </a:solidFill>
                          <a:latin typeface="Comic Sans MS"/>
                        </a:defRPr>
                      </a:lvl9pPr>
                    </a:lstStyle>
                    <a:p>
                      <a:pPr algn="ctr"/>
                      <a:r>
                        <a:rPr lang="en-US" altLang="zh-CN" sz="2400" dirty="0"/>
                        <a:t>Tencent</a:t>
                      </a:r>
                      <a:endParaRPr lang="en-US" sz="2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Comic Sans MS"/>
                        </a:defRPr>
                      </a:lvl1pPr>
                      <a:lvl2pPr marL="457200" algn="l" defTabSz="914400" rtl="0" eaLnBrk="1" latinLnBrk="0" hangingPunct="1">
                        <a:defRPr sz="1800" kern="1200">
                          <a:solidFill>
                            <a:schemeClr val="dk1"/>
                          </a:solidFill>
                          <a:latin typeface="Comic Sans MS"/>
                        </a:defRPr>
                      </a:lvl2pPr>
                      <a:lvl3pPr marL="914400" algn="l" defTabSz="914400" rtl="0" eaLnBrk="1" latinLnBrk="0" hangingPunct="1">
                        <a:defRPr sz="1800" kern="1200">
                          <a:solidFill>
                            <a:schemeClr val="dk1"/>
                          </a:solidFill>
                          <a:latin typeface="Comic Sans MS"/>
                        </a:defRPr>
                      </a:lvl3pPr>
                      <a:lvl4pPr marL="1371600" algn="l" defTabSz="914400" rtl="0" eaLnBrk="1" latinLnBrk="0" hangingPunct="1">
                        <a:defRPr sz="1800" kern="1200">
                          <a:solidFill>
                            <a:schemeClr val="dk1"/>
                          </a:solidFill>
                          <a:latin typeface="Comic Sans MS"/>
                        </a:defRPr>
                      </a:lvl4pPr>
                      <a:lvl5pPr marL="1828800" algn="l" defTabSz="914400" rtl="0" eaLnBrk="1" latinLnBrk="0" hangingPunct="1">
                        <a:defRPr sz="1800" kern="1200">
                          <a:solidFill>
                            <a:schemeClr val="dk1"/>
                          </a:solidFill>
                          <a:latin typeface="Comic Sans MS"/>
                        </a:defRPr>
                      </a:lvl5pPr>
                      <a:lvl6pPr marL="2286000" algn="l" defTabSz="914400" rtl="0" eaLnBrk="1" latinLnBrk="0" hangingPunct="1">
                        <a:defRPr sz="1800" kern="1200">
                          <a:solidFill>
                            <a:schemeClr val="dk1"/>
                          </a:solidFill>
                          <a:latin typeface="Comic Sans MS"/>
                        </a:defRPr>
                      </a:lvl6pPr>
                      <a:lvl7pPr marL="2743200" algn="l" defTabSz="914400" rtl="0" eaLnBrk="1" latinLnBrk="0" hangingPunct="1">
                        <a:defRPr sz="1800" kern="1200">
                          <a:solidFill>
                            <a:schemeClr val="dk1"/>
                          </a:solidFill>
                          <a:latin typeface="Comic Sans MS"/>
                        </a:defRPr>
                      </a:lvl7pPr>
                      <a:lvl8pPr marL="3200400" algn="l" defTabSz="914400" rtl="0" eaLnBrk="1" latinLnBrk="0" hangingPunct="1">
                        <a:defRPr sz="1800" kern="1200">
                          <a:solidFill>
                            <a:schemeClr val="dk1"/>
                          </a:solidFill>
                          <a:latin typeface="Comic Sans MS"/>
                        </a:defRPr>
                      </a:lvl8pPr>
                      <a:lvl9pPr marL="3657600" algn="l" defTabSz="914400" rtl="0" eaLnBrk="1" latinLnBrk="0" hangingPunct="1">
                        <a:defRPr sz="1800" kern="1200">
                          <a:solidFill>
                            <a:schemeClr val="dk1"/>
                          </a:solidFill>
                          <a:latin typeface="Comic Sans MS"/>
                        </a:defRPr>
                      </a:lvl9pPr>
                    </a:lstStyle>
                    <a:p>
                      <a:pPr marL="0" marR="0" lvl="0" indent="0" algn="ctr" defTabSz="914306" rtl="0" eaLnBrk="1" fontAlgn="auto" latinLnBrk="0" hangingPunct="1">
                        <a:lnSpc>
                          <a:spcPct val="100000"/>
                        </a:lnSpc>
                        <a:spcBef>
                          <a:spcPts val="0"/>
                        </a:spcBef>
                        <a:spcAft>
                          <a:spcPts val="0"/>
                        </a:spcAft>
                        <a:buClrTx/>
                        <a:buSzTx/>
                        <a:buFontTx/>
                        <a:buNone/>
                        <a:tabLst/>
                        <a:defRPr/>
                      </a:pPr>
                      <a:r>
                        <a:rPr lang="en-US" altLang="zh-CN" sz="2400" dirty="0"/>
                        <a:t>Microsoft</a:t>
                      </a:r>
                      <a:endParaRPr lang="en-US" sz="2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extLst>
                  <a:ext uri="{0D108BD9-81ED-4DB2-BD59-A6C34878D82A}">
                    <a16:rowId xmlns:a16="http://schemas.microsoft.com/office/drawing/2014/main" val="2344331313"/>
                  </a:ext>
                </a:extLst>
              </a:tr>
              <a:tr h="370840">
                <a:tc>
                  <a:txBody>
                    <a:bodyPr/>
                    <a:lstStyle>
                      <a:lvl1pPr marL="0" algn="l" defTabSz="914400" rtl="0" eaLnBrk="1" latinLnBrk="0" hangingPunct="1">
                        <a:defRPr sz="1800" kern="1200">
                          <a:solidFill>
                            <a:schemeClr val="dk1"/>
                          </a:solidFill>
                          <a:latin typeface="Comic Sans MS"/>
                        </a:defRPr>
                      </a:lvl1pPr>
                      <a:lvl2pPr marL="457200" algn="l" defTabSz="914400" rtl="0" eaLnBrk="1" latinLnBrk="0" hangingPunct="1">
                        <a:defRPr sz="1800" kern="1200">
                          <a:solidFill>
                            <a:schemeClr val="dk1"/>
                          </a:solidFill>
                          <a:latin typeface="Comic Sans MS"/>
                        </a:defRPr>
                      </a:lvl2pPr>
                      <a:lvl3pPr marL="914400" algn="l" defTabSz="914400" rtl="0" eaLnBrk="1" latinLnBrk="0" hangingPunct="1">
                        <a:defRPr sz="1800" kern="1200">
                          <a:solidFill>
                            <a:schemeClr val="dk1"/>
                          </a:solidFill>
                          <a:latin typeface="Comic Sans MS"/>
                        </a:defRPr>
                      </a:lvl3pPr>
                      <a:lvl4pPr marL="1371600" algn="l" defTabSz="914400" rtl="0" eaLnBrk="1" latinLnBrk="0" hangingPunct="1">
                        <a:defRPr sz="1800" kern="1200">
                          <a:solidFill>
                            <a:schemeClr val="dk1"/>
                          </a:solidFill>
                          <a:latin typeface="Comic Sans MS"/>
                        </a:defRPr>
                      </a:lvl4pPr>
                      <a:lvl5pPr marL="1828800" algn="l" defTabSz="914400" rtl="0" eaLnBrk="1" latinLnBrk="0" hangingPunct="1">
                        <a:defRPr sz="1800" kern="1200">
                          <a:solidFill>
                            <a:schemeClr val="dk1"/>
                          </a:solidFill>
                          <a:latin typeface="Comic Sans MS"/>
                        </a:defRPr>
                      </a:lvl5pPr>
                      <a:lvl6pPr marL="2286000" algn="l" defTabSz="914400" rtl="0" eaLnBrk="1" latinLnBrk="0" hangingPunct="1">
                        <a:defRPr sz="1800" kern="1200">
                          <a:solidFill>
                            <a:schemeClr val="dk1"/>
                          </a:solidFill>
                          <a:latin typeface="Comic Sans MS"/>
                        </a:defRPr>
                      </a:lvl6pPr>
                      <a:lvl7pPr marL="2743200" algn="l" defTabSz="914400" rtl="0" eaLnBrk="1" latinLnBrk="0" hangingPunct="1">
                        <a:defRPr sz="1800" kern="1200">
                          <a:solidFill>
                            <a:schemeClr val="dk1"/>
                          </a:solidFill>
                          <a:latin typeface="Comic Sans MS"/>
                        </a:defRPr>
                      </a:lvl7pPr>
                      <a:lvl8pPr marL="3200400" algn="l" defTabSz="914400" rtl="0" eaLnBrk="1" latinLnBrk="0" hangingPunct="1">
                        <a:defRPr sz="1800" kern="1200">
                          <a:solidFill>
                            <a:schemeClr val="dk1"/>
                          </a:solidFill>
                          <a:latin typeface="Comic Sans MS"/>
                        </a:defRPr>
                      </a:lvl8pPr>
                      <a:lvl9pPr marL="3657600" algn="l" defTabSz="914400" rtl="0" eaLnBrk="1" latinLnBrk="0" hangingPunct="1">
                        <a:defRPr sz="1800" kern="1200">
                          <a:solidFill>
                            <a:schemeClr val="dk1"/>
                          </a:solidFill>
                          <a:latin typeface="Comic Sans MS"/>
                        </a:defRPr>
                      </a:lvl9pPr>
                    </a:lstStyle>
                    <a:p>
                      <a:pPr algn="ctr"/>
                      <a:r>
                        <a:rPr lang="en-US" altLang="zh-CN" sz="2400" dirty="0"/>
                        <a:t>Xiaomi</a:t>
                      </a:r>
                      <a:endParaRPr lang="en-US" sz="2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Comic Sans MS"/>
                        </a:defRPr>
                      </a:lvl1pPr>
                      <a:lvl2pPr marL="457200" algn="l" defTabSz="914400" rtl="0" eaLnBrk="1" latinLnBrk="0" hangingPunct="1">
                        <a:defRPr sz="1800" kern="1200">
                          <a:solidFill>
                            <a:schemeClr val="dk1"/>
                          </a:solidFill>
                          <a:latin typeface="Comic Sans MS"/>
                        </a:defRPr>
                      </a:lvl2pPr>
                      <a:lvl3pPr marL="914400" algn="l" defTabSz="914400" rtl="0" eaLnBrk="1" latinLnBrk="0" hangingPunct="1">
                        <a:defRPr sz="1800" kern="1200">
                          <a:solidFill>
                            <a:schemeClr val="dk1"/>
                          </a:solidFill>
                          <a:latin typeface="Comic Sans MS"/>
                        </a:defRPr>
                      </a:lvl3pPr>
                      <a:lvl4pPr marL="1371600" algn="l" defTabSz="914400" rtl="0" eaLnBrk="1" latinLnBrk="0" hangingPunct="1">
                        <a:defRPr sz="1800" kern="1200">
                          <a:solidFill>
                            <a:schemeClr val="dk1"/>
                          </a:solidFill>
                          <a:latin typeface="Comic Sans MS"/>
                        </a:defRPr>
                      </a:lvl4pPr>
                      <a:lvl5pPr marL="1828800" algn="l" defTabSz="914400" rtl="0" eaLnBrk="1" latinLnBrk="0" hangingPunct="1">
                        <a:defRPr sz="1800" kern="1200">
                          <a:solidFill>
                            <a:schemeClr val="dk1"/>
                          </a:solidFill>
                          <a:latin typeface="Comic Sans MS"/>
                        </a:defRPr>
                      </a:lvl5pPr>
                      <a:lvl6pPr marL="2286000" algn="l" defTabSz="914400" rtl="0" eaLnBrk="1" latinLnBrk="0" hangingPunct="1">
                        <a:defRPr sz="1800" kern="1200">
                          <a:solidFill>
                            <a:schemeClr val="dk1"/>
                          </a:solidFill>
                          <a:latin typeface="Comic Sans MS"/>
                        </a:defRPr>
                      </a:lvl6pPr>
                      <a:lvl7pPr marL="2743200" algn="l" defTabSz="914400" rtl="0" eaLnBrk="1" latinLnBrk="0" hangingPunct="1">
                        <a:defRPr sz="1800" kern="1200">
                          <a:solidFill>
                            <a:schemeClr val="dk1"/>
                          </a:solidFill>
                          <a:latin typeface="Comic Sans MS"/>
                        </a:defRPr>
                      </a:lvl7pPr>
                      <a:lvl8pPr marL="3200400" algn="l" defTabSz="914400" rtl="0" eaLnBrk="1" latinLnBrk="0" hangingPunct="1">
                        <a:defRPr sz="1800" kern="1200">
                          <a:solidFill>
                            <a:schemeClr val="dk1"/>
                          </a:solidFill>
                          <a:latin typeface="Comic Sans MS"/>
                        </a:defRPr>
                      </a:lvl8pPr>
                      <a:lvl9pPr marL="3657600" algn="l" defTabSz="914400" rtl="0" eaLnBrk="1" latinLnBrk="0" hangingPunct="1">
                        <a:defRPr sz="1800" kern="1200">
                          <a:solidFill>
                            <a:schemeClr val="dk1"/>
                          </a:solidFill>
                          <a:latin typeface="Comic Sans MS"/>
                        </a:defRPr>
                      </a:lvl9pPr>
                    </a:lstStyle>
                    <a:p>
                      <a:pPr algn="ctr"/>
                      <a:r>
                        <a:rPr lang="en-US" altLang="zh-CN" sz="2400" dirty="0"/>
                        <a:t>Facebook</a:t>
                      </a:r>
                      <a:endParaRPr lang="en-US" sz="2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extLst>
                  <a:ext uri="{0D108BD9-81ED-4DB2-BD59-A6C34878D82A}">
                    <a16:rowId xmlns:a16="http://schemas.microsoft.com/office/drawing/2014/main" val="2975709526"/>
                  </a:ext>
                </a:extLst>
              </a:tr>
              <a:tr h="370840">
                <a:tc>
                  <a:txBody>
                    <a:bodyPr/>
                    <a:lstStyle>
                      <a:lvl1pPr marL="0" algn="l" defTabSz="914400" rtl="0" eaLnBrk="1" latinLnBrk="0" hangingPunct="1">
                        <a:defRPr sz="1800" kern="1200">
                          <a:solidFill>
                            <a:schemeClr val="dk1"/>
                          </a:solidFill>
                          <a:latin typeface="Comic Sans MS"/>
                        </a:defRPr>
                      </a:lvl1pPr>
                      <a:lvl2pPr marL="457200" algn="l" defTabSz="914400" rtl="0" eaLnBrk="1" latinLnBrk="0" hangingPunct="1">
                        <a:defRPr sz="1800" kern="1200">
                          <a:solidFill>
                            <a:schemeClr val="dk1"/>
                          </a:solidFill>
                          <a:latin typeface="Comic Sans MS"/>
                        </a:defRPr>
                      </a:lvl2pPr>
                      <a:lvl3pPr marL="914400" algn="l" defTabSz="914400" rtl="0" eaLnBrk="1" latinLnBrk="0" hangingPunct="1">
                        <a:defRPr sz="1800" kern="1200">
                          <a:solidFill>
                            <a:schemeClr val="dk1"/>
                          </a:solidFill>
                          <a:latin typeface="Comic Sans MS"/>
                        </a:defRPr>
                      </a:lvl3pPr>
                      <a:lvl4pPr marL="1371600" algn="l" defTabSz="914400" rtl="0" eaLnBrk="1" latinLnBrk="0" hangingPunct="1">
                        <a:defRPr sz="1800" kern="1200">
                          <a:solidFill>
                            <a:schemeClr val="dk1"/>
                          </a:solidFill>
                          <a:latin typeface="Comic Sans MS"/>
                        </a:defRPr>
                      </a:lvl4pPr>
                      <a:lvl5pPr marL="1828800" algn="l" defTabSz="914400" rtl="0" eaLnBrk="1" latinLnBrk="0" hangingPunct="1">
                        <a:defRPr sz="1800" kern="1200">
                          <a:solidFill>
                            <a:schemeClr val="dk1"/>
                          </a:solidFill>
                          <a:latin typeface="Comic Sans MS"/>
                        </a:defRPr>
                      </a:lvl5pPr>
                      <a:lvl6pPr marL="2286000" algn="l" defTabSz="914400" rtl="0" eaLnBrk="1" latinLnBrk="0" hangingPunct="1">
                        <a:defRPr sz="1800" kern="1200">
                          <a:solidFill>
                            <a:schemeClr val="dk1"/>
                          </a:solidFill>
                          <a:latin typeface="Comic Sans MS"/>
                        </a:defRPr>
                      </a:lvl6pPr>
                      <a:lvl7pPr marL="2743200" algn="l" defTabSz="914400" rtl="0" eaLnBrk="1" latinLnBrk="0" hangingPunct="1">
                        <a:defRPr sz="1800" kern="1200">
                          <a:solidFill>
                            <a:schemeClr val="dk1"/>
                          </a:solidFill>
                          <a:latin typeface="Comic Sans MS"/>
                        </a:defRPr>
                      </a:lvl7pPr>
                      <a:lvl8pPr marL="3200400" algn="l" defTabSz="914400" rtl="0" eaLnBrk="1" latinLnBrk="0" hangingPunct="1">
                        <a:defRPr sz="1800" kern="1200">
                          <a:solidFill>
                            <a:schemeClr val="dk1"/>
                          </a:solidFill>
                          <a:latin typeface="Comic Sans MS"/>
                        </a:defRPr>
                      </a:lvl8pPr>
                      <a:lvl9pPr marL="3657600" algn="l" defTabSz="914400" rtl="0" eaLnBrk="1" latinLnBrk="0" hangingPunct="1">
                        <a:defRPr sz="1800" kern="1200">
                          <a:solidFill>
                            <a:schemeClr val="dk1"/>
                          </a:solidFill>
                          <a:latin typeface="Comic Sans MS"/>
                        </a:defRPr>
                      </a:lvl9pPr>
                    </a:lstStyle>
                    <a:p>
                      <a:pPr algn="ctr"/>
                      <a:r>
                        <a:rPr lang="en-US" altLang="zh-CN" sz="2400" dirty="0"/>
                        <a:t>JD</a:t>
                      </a:r>
                      <a:endParaRPr lang="en-US" sz="2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Comic Sans MS"/>
                        </a:defRPr>
                      </a:lvl1pPr>
                      <a:lvl2pPr marL="457200" algn="l" defTabSz="914400" rtl="0" eaLnBrk="1" latinLnBrk="0" hangingPunct="1">
                        <a:defRPr sz="1800" kern="1200">
                          <a:solidFill>
                            <a:schemeClr val="dk1"/>
                          </a:solidFill>
                          <a:latin typeface="Comic Sans MS"/>
                        </a:defRPr>
                      </a:lvl2pPr>
                      <a:lvl3pPr marL="914400" algn="l" defTabSz="914400" rtl="0" eaLnBrk="1" latinLnBrk="0" hangingPunct="1">
                        <a:defRPr sz="1800" kern="1200">
                          <a:solidFill>
                            <a:schemeClr val="dk1"/>
                          </a:solidFill>
                          <a:latin typeface="Comic Sans MS"/>
                        </a:defRPr>
                      </a:lvl3pPr>
                      <a:lvl4pPr marL="1371600" algn="l" defTabSz="914400" rtl="0" eaLnBrk="1" latinLnBrk="0" hangingPunct="1">
                        <a:defRPr sz="1800" kern="1200">
                          <a:solidFill>
                            <a:schemeClr val="dk1"/>
                          </a:solidFill>
                          <a:latin typeface="Comic Sans MS"/>
                        </a:defRPr>
                      </a:lvl4pPr>
                      <a:lvl5pPr marL="1828800" algn="l" defTabSz="914400" rtl="0" eaLnBrk="1" latinLnBrk="0" hangingPunct="1">
                        <a:defRPr sz="1800" kern="1200">
                          <a:solidFill>
                            <a:schemeClr val="dk1"/>
                          </a:solidFill>
                          <a:latin typeface="Comic Sans MS"/>
                        </a:defRPr>
                      </a:lvl5pPr>
                      <a:lvl6pPr marL="2286000" algn="l" defTabSz="914400" rtl="0" eaLnBrk="1" latinLnBrk="0" hangingPunct="1">
                        <a:defRPr sz="1800" kern="1200">
                          <a:solidFill>
                            <a:schemeClr val="dk1"/>
                          </a:solidFill>
                          <a:latin typeface="Comic Sans MS"/>
                        </a:defRPr>
                      </a:lvl6pPr>
                      <a:lvl7pPr marL="2743200" algn="l" defTabSz="914400" rtl="0" eaLnBrk="1" latinLnBrk="0" hangingPunct="1">
                        <a:defRPr sz="1800" kern="1200">
                          <a:solidFill>
                            <a:schemeClr val="dk1"/>
                          </a:solidFill>
                          <a:latin typeface="Comic Sans MS"/>
                        </a:defRPr>
                      </a:lvl7pPr>
                      <a:lvl8pPr marL="3200400" algn="l" defTabSz="914400" rtl="0" eaLnBrk="1" latinLnBrk="0" hangingPunct="1">
                        <a:defRPr sz="1800" kern="1200">
                          <a:solidFill>
                            <a:schemeClr val="dk1"/>
                          </a:solidFill>
                          <a:latin typeface="Comic Sans MS"/>
                        </a:defRPr>
                      </a:lvl8pPr>
                      <a:lvl9pPr marL="3657600" algn="l" defTabSz="914400" rtl="0" eaLnBrk="1" latinLnBrk="0" hangingPunct="1">
                        <a:defRPr sz="1800" kern="1200">
                          <a:solidFill>
                            <a:schemeClr val="dk1"/>
                          </a:solidFill>
                          <a:latin typeface="Comic Sans MS"/>
                        </a:defRPr>
                      </a:lvl9pPr>
                    </a:lstStyle>
                    <a:p>
                      <a:pPr algn="ctr"/>
                      <a:r>
                        <a:rPr lang="en-US" altLang="zh-CN" sz="2400" dirty="0"/>
                        <a:t>Uber</a:t>
                      </a:r>
                      <a:endParaRPr lang="en-US" sz="2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extLst>
                  <a:ext uri="{0D108BD9-81ED-4DB2-BD59-A6C34878D82A}">
                    <a16:rowId xmlns:a16="http://schemas.microsoft.com/office/drawing/2014/main" val="541327133"/>
                  </a:ext>
                </a:extLst>
              </a:tr>
              <a:tr h="370840">
                <a:tc>
                  <a:txBody>
                    <a:bodyPr/>
                    <a:lstStyle>
                      <a:lvl1pPr marL="0" algn="l" defTabSz="914400" rtl="0" eaLnBrk="1" latinLnBrk="0" hangingPunct="1">
                        <a:defRPr sz="1800" kern="1200">
                          <a:solidFill>
                            <a:schemeClr val="dk1"/>
                          </a:solidFill>
                          <a:latin typeface="Comic Sans MS"/>
                        </a:defRPr>
                      </a:lvl1pPr>
                      <a:lvl2pPr marL="457200" algn="l" defTabSz="914400" rtl="0" eaLnBrk="1" latinLnBrk="0" hangingPunct="1">
                        <a:defRPr sz="1800" kern="1200">
                          <a:solidFill>
                            <a:schemeClr val="dk1"/>
                          </a:solidFill>
                          <a:latin typeface="Comic Sans MS"/>
                        </a:defRPr>
                      </a:lvl2pPr>
                      <a:lvl3pPr marL="914400" algn="l" defTabSz="914400" rtl="0" eaLnBrk="1" latinLnBrk="0" hangingPunct="1">
                        <a:defRPr sz="1800" kern="1200">
                          <a:solidFill>
                            <a:schemeClr val="dk1"/>
                          </a:solidFill>
                          <a:latin typeface="Comic Sans MS"/>
                        </a:defRPr>
                      </a:lvl3pPr>
                      <a:lvl4pPr marL="1371600" algn="l" defTabSz="914400" rtl="0" eaLnBrk="1" latinLnBrk="0" hangingPunct="1">
                        <a:defRPr sz="1800" kern="1200">
                          <a:solidFill>
                            <a:schemeClr val="dk1"/>
                          </a:solidFill>
                          <a:latin typeface="Comic Sans MS"/>
                        </a:defRPr>
                      </a:lvl4pPr>
                      <a:lvl5pPr marL="1828800" algn="l" defTabSz="914400" rtl="0" eaLnBrk="1" latinLnBrk="0" hangingPunct="1">
                        <a:defRPr sz="1800" kern="1200">
                          <a:solidFill>
                            <a:schemeClr val="dk1"/>
                          </a:solidFill>
                          <a:latin typeface="Comic Sans MS"/>
                        </a:defRPr>
                      </a:lvl5pPr>
                      <a:lvl6pPr marL="2286000" algn="l" defTabSz="914400" rtl="0" eaLnBrk="1" latinLnBrk="0" hangingPunct="1">
                        <a:defRPr sz="1800" kern="1200">
                          <a:solidFill>
                            <a:schemeClr val="dk1"/>
                          </a:solidFill>
                          <a:latin typeface="Comic Sans MS"/>
                        </a:defRPr>
                      </a:lvl6pPr>
                      <a:lvl7pPr marL="2743200" algn="l" defTabSz="914400" rtl="0" eaLnBrk="1" latinLnBrk="0" hangingPunct="1">
                        <a:defRPr sz="1800" kern="1200">
                          <a:solidFill>
                            <a:schemeClr val="dk1"/>
                          </a:solidFill>
                          <a:latin typeface="Comic Sans MS"/>
                        </a:defRPr>
                      </a:lvl7pPr>
                      <a:lvl8pPr marL="3200400" algn="l" defTabSz="914400" rtl="0" eaLnBrk="1" latinLnBrk="0" hangingPunct="1">
                        <a:defRPr sz="1800" kern="1200">
                          <a:solidFill>
                            <a:schemeClr val="dk1"/>
                          </a:solidFill>
                          <a:latin typeface="Comic Sans MS"/>
                        </a:defRPr>
                      </a:lvl8pPr>
                      <a:lvl9pPr marL="3657600" algn="l" defTabSz="914400" rtl="0" eaLnBrk="1" latinLnBrk="0" hangingPunct="1">
                        <a:defRPr sz="1800" kern="1200">
                          <a:solidFill>
                            <a:schemeClr val="dk1"/>
                          </a:solidFill>
                          <a:latin typeface="Comic Sans MS"/>
                        </a:defRPr>
                      </a:lvl9pPr>
                    </a:lstStyle>
                    <a:p>
                      <a:pPr algn="ctr"/>
                      <a:r>
                        <a:rPr lang="en-US" altLang="zh-CN" sz="2400" dirty="0"/>
                        <a:t>…</a:t>
                      </a:r>
                      <a:endParaRPr lang="en-US" sz="2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Comic Sans MS"/>
                        </a:defRPr>
                      </a:lvl1pPr>
                      <a:lvl2pPr marL="457200" algn="l" defTabSz="914400" rtl="0" eaLnBrk="1" latinLnBrk="0" hangingPunct="1">
                        <a:defRPr sz="1800" kern="1200">
                          <a:solidFill>
                            <a:schemeClr val="dk1"/>
                          </a:solidFill>
                          <a:latin typeface="Comic Sans MS"/>
                        </a:defRPr>
                      </a:lvl2pPr>
                      <a:lvl3pPr marL="914400" algn="l" defTabSz="914400" rtl="0" eaLnBrk="1" latinLnBrk="0" hangingPunct="1">
                        <a:defRPr sz="1800" kern="1200">
                          <a:solidFill>
                            <a:schemeClr val="dk1"/>
                          </a:solidFill>
                          <a:latin typeface="Comic Sans MS"/>
                        </a:defRPr>
                      </a:lvl3pPr>
                      <a:lvl4pPr marL="1371600" algn="l" defTabSz="914400" rtl="0" eaLnBrk="1" latinLnBrk="0" hangingPunct="1">
                        <a:defRPr sz="1800" kern="1200">
                          <a:solidFill>
                            <a:schemeClr val="dk1"/>
                          </a:solidFill>
                          <a:latin typeface="Comic Sans MS"/>
                        </a:defRPr>
                      </a:lvl4pPr>
                      <a:lvl5pPr marL="1828800" algn="l" defTabSz="914400" rtl="0" eaLnBrk="1" latinLnBrk="0" hangingPunct="1">
                        <a:defRPr sz="1800" kern="1200">
                          <a:solidFill>
                            <a:schemeClr val="dk1"/>
                          </a:solidFill>
                          <a:latin typeface="Comic Sans MS"/>
                        </a:defRPr>
                      </a:lvl5pPr>
                      <a:lvl6pPr marL="2286000" algn="l" defTabSz="914400" rtl="0" eaLnBrk="1" latinLnBrk="0" hangingPunct="1">
                        <a:defRPr sz="1800" kern="1200">
                          <a:solidFill>
                            <a:schemeClr val="dk1"/>
                          </a:solidFill>
                          <a:latin typeface="Comic Sans MS"/>
                        </a:defRPr>
                      </a:lvl6pPr>
                      <a:lvl7pPr marL="2743200" algn="l" defTabSz="914400" rtl="0" eaLnBrk="1" latinLnBrk="0" hangingPunct="1">
                        <a:defRPr sz="1800" kern="1200">
                          <a:solidFill>
                            <a:schemeClr val="dk1"/>
                          </a:solidFill>
                          <a:latin typeface="Comic Sans MS"/>
                        </a:defRPr>
                      </a:lvl7pPr>
                      <a:lvl8pPr marL="3200400" algn="l" defTabSz="914400" rtl="0" eaLnBrk="1" latinLnBrk="0" hangingPunct="1">
                        <a:defRPr sz="1800" kern="1200">
                          <a:solidFill>
                            <a:schemeClr val="dk1"/>
                          </a:solidFill>
                          <a:latin typeface="Comic Sans MS"/>
                        </a:defRPr>
                      </a:lvl8pPr>
                      <a:lvl9pPr marL="3657600" algn="l" defTabSz="914400" rtl="0" eaLnBrk="1" latinLnBrk="0" hangingPunct="1">
                        <a:defRPr sz="1800" kern="1200">
                          <a:solidFill>
                            <a:schemeClr val="dk1"/>
                          </a:solidFill>
                          <a:latin typeface="Comic Sans MS"/>
                        </a:defRPr>
                      </a:lvl9pPr>
                    </a:lstStyle>
                    <a:p>
                      <a:pPr algn="ctr"/>
                      <a:r>
                        <a:rPr lang="en-US" altLang="zh-CN" sz="2400" dirty="0"/>
                        <a:t>…</a:t>
                      </a:r>
                      <a:endParaRPr lang="en-US" sz="2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extLst>
                  <a:ext uri="{0D108BD9-81ED-4DB2-BD59-A6C34878D82A}">
                    <a16:rowId xmlns:a16="http://schemas.microsoft.com/office/drawing/2014/main" val="1291646945"/>
                  </a:ext>
                </a:extLst>
              </a:tr>
            </a:tbl>
          </a:graphicData>
        </a:graphic>
      </p:graphicFrame>
    </p:spTree>
    <p:extLst>
      <p:ext uri="{BB962C8B-B14F-4D97-AF65-F5344CB8AC3E}">
        <p14:creationId xmlns:p14="http://schemas.microsoft.com/office/powerpoint/2010/main" val="1177958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96888"/>
            <a:ext cx="10061002" cy="914400"/>
          </a:xfrm>
        </p:spPr>
        <p:txBody>
          <a:bodyPr/>
          <a:lstStyle/>
          <a:p>
            <a:r>
              <a:rPr lang="en-US" sz="3600" dirty="0">
                <a:solidFill>
                  <a:schemeClr val="accent1"/>
                </a:solidFill>
                <a:latin typeface="Comic Sans MS" panose="030F0902030302020204" pitchFamily="66" charset="0"/>
              </a:rPr>
              <a:t>Internet2</a:t>
            </a:r>
            <a:endParaRPr lang="en-US" sz="36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50</a:t>
            </a:fld>
            <a:endParaRPr lang="en-US" altLang="x-none" sz="1600" dirty="0">
              <a:latin typeface="Tahoma" charset="0"/>
            </a:endParaRPr>
          </a:p>
        </p:txBody>
      </p:sp>
      <p:sp>
        <p:nvSpPr>
          <p:cNvPr id="6" name="Rectangle 7">
            <a:extLst>
              <a:ext uri="{FF2B5EF4-FFF2-40B4-BE49-F238E27FC236}">
                <a16:creationId xmlns:a16="http://schemas.microsoft.com/office/drawing/2014/main" id="{3D5F52EF-7CF5-6E40-B0A0-8951DCA13B6D}"/>
              </a:ext>
            </a:extLst>
          </p:cNvPr>
          <p:cNvSpPr>
            <a:spLocks noChangeArrowheads="1"/>
          </p:cNvSpPr>
          <p:nvPr/>
        </p:nvSpPr>
        <p:spPr bwMode="auto">
          <a:xfrm>
            <a:off x="1826851" y="5820184"/>
            <a:ext cx="8229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000" dirty="0"/>
              <a:t>http://</a:t>
            </a:r>
            <a:r>
              <a:rPr lang="en-US" altLang="x-none" sz="2000" dirty="0" err="1"/>
              <a:t>atlas.grnoc.iu.edu</a:t>
            </a:r>
            <a:r>
              <a:rPr lang="en-US" altLang="x-none" sz="2000" dirty="0"/>
              <a:t>/</a:t>
            </a:r>
            <a:r>
              <a:rPr lang="en-US" altLang="x-none" sz="2000" dirty="0" err="1"/>
              <a:t>atlas.cgi?map_name</a:t>
            </a:r>
            <a:r>
              <a:rPr lang="en-US" altLang="x-none" sz="2000" dirty="0"/>
              <a:t>=Internet2%20IP%20Layer</a:t>
            </a:r>
          </a:p>
        </p:txBody>
      </p:sp>
      <p:pic>
        <p:nvPicPr>
          <p:cNvPr id="8" name="Picture 1">
            <a:extLst>
              <a:ext uri="{FF2B5EF4-FFF2-40B4-BE49-F238E27FC236}">
                <a16:creationId xmlns:a16="http://schemas.microsoft.com/office/drawing/2014/main" id="{CCDC7E20-7C97-F541-A596-AD4B026010A3}"/>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439501" y="975134"/>
            <a:ext cx="9156700" cy="404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0268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BAE1EBF8-96CC-6341-A1CB-1221D6F4E668}"/>
              </a:ext>
            </a:extLst>
          </p:cNvPr>
          <p:cNvSpPr txBox="1"/>
          <p:nvPr/>
        </p:nvSpPr>
        <p:spPr>
          <a:xfrm>
            <a:off x="740229" y="1335388"/>
            <a:ext cx="10929688"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800" dirty="0">
                <a:latin typeface="Comic Sans MS" charset="0"/>
              </a:rPr>
              <a:t>Try traceroute from XMU to </a:t>
            </a:r>
          </a:p>
          <a:p>
            <a:pPr marL="914400" lvl="1" indent="-457200">
              <a:lnSpc>
                <a:spcPct val="114000"/>
              </a:lnSpc>
              <a:buClr>
                <a:schemeClr val="accent1"/>
              </a:buClr>
              <a:buFont typeface="Courier New" panose="02070309020205020404" pitchFamily="49" charset="0"/>
              <a:buChar char="o"/>
            </a:pPr>
            <a:r>
              <a:rPr lang="en-US" altLang="x-none" sz="2800" dirty="0">
                <a:latin typeface="Comic Sans MS" charset="0"/>
              </a:rPr>
              <a:t> </a:t>
            </a:r>
            <a:r>
              <a:rPr lang="en-US" altLang="x-none" sz="2800" dirty="0" err="1">
                <a:latin typeface="Comic Sans MS" charset="0"/>
              </a:rPr>
              <a:t>www.microsoft.com</a:t>
            </a:r>
            <a:endParaRPr lang="en-US" altLang="x-none" sz="2800" dirty="0">
              <a:latin typeface="Comic Sans MS" charset="0"/>
            </a:endParaRPr>
          </a:p>
          <a:p>
            <a:pPr marL="914400" lvl="1" indent="-457200">
              <a:lnSpc>
                <a:spcPct val="114000"/>
              </a:lnSpc>
              <a:buClr>
                <a:schemeClr val="accent1"/>
              </a:buClr>
              <a:buFont typeface="Courier New" panose="02070309020205020404" pitchFamily="49" charset="0"/>
              <a:buChar char="o"/>
            </a:pPr>
            <a:r>
              <a:rPr lang="en-US" altLang="x-none" sz="2800" dirty="0">
                <a:latin typeface="Comic Sans MS" charset="0"/>
              </a:rPr>
              <a:t> </a:t>
            </a:r>
            <a:r>
              <a:rPr lang="en-US" altLang="x-none" sz="2800" dirty="0" err="1">
                <a:latin typeface="Comic Sans MS" charset="0"/>
              </a:rPr>
              <a:t>www.baidu.com</a:t>
            </a:r>
            <a:endParaRPr lang="en-US" altLang="x-none" sz="2800" dirty="0">
              <a:latin typeface="Comic Sans MS" charset="0"/>
            </a:endParaRPr>
          </a:p>
          <a:p>
            <a:pPr marL="914400" lvl="1" indent="-457200">
              <a:lnSpc>
                <a:spcPct val="114000"/>
              </a:lnSpc>
              <a:buClr>
                <a:schemeClr val="accent1"/>
              </a:buClr>
              <a:buFont typeface="Courier New" panose="02070309020205020404" pitchFamily="49" charset="0"/>
              <a:buChar char="o"/>
            </a:pPr>
            <a:r>
              <a:rPr lang="en-US" altLang="x-none" sz="2800" dirty="0">
                <a:latin typeface="Comic Sans MS" charset="0"/>
              </a:rPr>
              <a:t> </a:t>
            </a:r>
            <a:r>
              <a:rPr lang="en-US" altLang="x-none" sz="2800" dirty="0" err="1">
                <a:latin typeface="Comic Sans MS" charset="0"/>
              </a:rPr>
              <a:t>www.sina.com.cn</a:t>
            </a:r>
            <a:endParaRPr lang="en-US" altLang="x-none" sz="2800" dirty="0">
              <a:latin typeface="Comic Sans MS" charset="0"/>
            </a:endParaRPr>
          </a:p>
          <a:p>
            <a:pPr marL="914400" lvl="1" indent="-457200">
              <a:lnSpc>
                <a:spcPct val="114000"/>
              </a:lnSpc>
              <a:buClr>
                <a:schemeClr val="accent1"/>
              </a:buClr>
              <a:buFont typeface="Courier New" panose="02070309020205020404" pitchFamily="49" charset="0"/>
              <a:buChar char="o"/>
            </a:pPr>
            <a:r>
              <a:rPr lang="en-US" altLang="x-none" sz="2800" dirty="0">
                <a:latin typeface="Comic Sans MS" charset="0"/>
              </a:rPr>
              <a:t> </a:t>
            </a:r>
            <a:r>
              <a:rPr lang="en-US" altLang="x-none" sz="2800" dirty="0" err="1">
                <a:latin typeface="Comic Sans MS" charset="0"/>
              </a:rPr>
              <a:t>www.taobao.com</a:t>
            </a:r>
            <a:endParaRPr lang="en-US" altLang="x-none" sz="2800" dirty="0">
              <a:latin typeface="Comic Sans MS" charset="0"/>
            </a:endParaRPr>
          </a:p>
        </p:txBody>
      </p:sp>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96888"/>
            <a:ext cx="9363886" cy="914400"/>
          </a:xfrm>
        </p:spPr>
        <p:txBody>
          <a:bodyPr/>
          <a:lstStyle/>
          <a:p>
            <a:r>
              <a:rPr lang="en-US" sz="3200" dirty="0">
                <a:solidFill>
                  <a:schemeClr val="accent1"/>
                </a:solidFill>
                <a:latin typeface="Comic Sans MS" panose="030F0902030302020204" pitchFamily="66" charset="0"/>
              </a:rPr>
              <a:t>XMU Internet Connection</a:t>
            </a: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51</a:t>
            </a:fld>
            <a:endParaRPr lang="en-US" altLang="x-none" sz="1600" dirty="0">
              <a:latin typeface="Tahoma" charset="0"/>
            </a:endParaRPr>
          </a:p>
        </p:txBody>
      </p:sp>
    </p:spTree>
    <p:extLst>
      <p:ext uri="{BB962C8B-B14F-4D97-AF65-F5344CB8AC3E}">
        <p14:creationId xmlns:p14="http://schemas.microsoft.com/office/powerpoint/2010/main" val="3186420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96888"/>
            <a:ext cx="10061002" cy="914400"/>
          </a:xfrm>
        </p:spPr>
        <p:txBody>
          <a:bodyPr/>
          <a:lstStyle/>
          <a:p>
            <a:r>
              <a:rPr lang="en-US" sz="3600" dirty="0">
                <a:solidFill>
                  <a:schemeClr val="accent1"/>
                </a:solidFill>
                <a:latin typeface="Comic Sans MS" panose="030F0902030302020204" pitchFamily="66" charset="0"/>
              </a:rPr>
              <a:t>Qwest (</a:t>
            </a:r>
            <a:r>
              <a:rPr lang="en-US" sz="3600" dirty="0" err="1">
                <a:solidFill>
                  <a:schemeClr val="accent1"/>
                </a:solidFill>
                <a:latin typeface="Comic Sans MS" panose="030F0902030302020204" pitchFamily="66" charset="0"/>
              </a:rPr>
              <a:t>CentryLink</a:t>
            </a:r>
            <a:r>
              <a:rPr lang="en-US" sz="3600" dirty="0">
                <a:solidFill>
                  <a:schemeClr val="accent1"/>
                </a:solidFill>
                <a:latin typeface="Comic Sans MS" panose="030F0902030302020204" pitchFamily="66" charset="0"/>
              </a:rPr>
              <a:t>) Network Maps</a:t>
            </a: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52</a:t>
            </a:fld>
            <a:endParaRPr lang="en-US" altLang="x-none" sz="1600" dirty="0">
              <a:latin typeface="Tahoma" charset="0"/>
            </a:endParaRPr>
          </a:p>
        </p:txBody>
      </p:sp>
      <p:sp>
        <p:nvSpPr>
          <p:cNvPr id="9" name="Rectangle 15">
            <a:extLst>
              <a:ext uri="{FF2B5EF4-FFF2-40B4-BE49-F238E27FC236}">
                <a16:creationId xmlns:a16="http://schemas.microsoft.com/office/drawing/2014/main" id="{AE1BD0AF-F457-6649-B95F-BEF7E8736F44}"/>
              </a:ext>
            </a:extLst>
          </p:cNvPr>
          <p:cNvSpPr txBox="1">
            <a:spLocks noChangeArrowheads="1"/>
          </p:cNvSpPr>
          <p:nvPr/>
        </p:nvSpPr>
        <p:spPr>
          <a:xfrm>
            <a:off x="1358020" y="5860170"/>
            <a:ext cx="3429000" cy="533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x-none" sz="1800">
                <a:ea typeface="ＭＳ Ｐゴシック" charset="-128"/>
              </a:rPr>
              <a:t>Qwest Backbone Map</a:t>
            </a:r>
          </a:p>
        </p:txBody>
      </p:sp>
      <p:sp>
        <p:nvSpPr>
          <p:cNvPr id="10" name="Rectangle 2">
            <a:extLst>
              <a:ext uri="{FF2B5EF4-FFF2-40B4-BE49-F238E27FC236}">
                <a16:creationId xmlns:a16="http://schemas.microsoft.com/office/drawing/2014/main" id="{C3439582-AC17-BF49-BAF8-C63F04ECE359}"/>
              </a:ext>
            </a:extLst>
          </p:cNvPr>
          <p:cNvSpPr>
            <a:spLocks noChangeArrowheads="1"/>
          </p:cNvSpPr>
          <p:nvPr/>
        </p:nvSpPr>
        <p:spPr bwMode="auto">
          <a:xfrm>
            <a:off x="4488570" y="6088770"/>
            <a:ext cx="44402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a:t>http://www.centurylink.com/business/resource-center/network-maps/</a:t>
            </a:r>
          </a:p>
        </p:txBody>
      </p:sp>
      <p:pic>
        <p:nvPicPr>
          <p:cNvPr id="11" name="Picture 3">
            <a:extLst>
              <a:ext uri="{FF2B5EF4-FFF2-40B4-BE49-F238E27FC236}">
                <a16:creationId xmlns:a16="http://schemas.microsoft.com/office/drawing/2014/main" id="{1ACFEA64-F9F5-8C4A-81B6-597CC5EF1BB5}"/>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2431170" y="983370"/>
            <a:ext cx="7626350" cy="481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4">
            <a:extLst>
              <a:ext uri="{FF2B5EF4-FFF2-40B4-BE49-F238E27FC236}">
                <a16:creationId xmlns:a16="http://schemas.microsoft.com/office/drawing/2014/main" id="{F398E1F7-C69A-724A-8C0F-16F850B245AE}"/>
              </a:ext>
            </a:extLst>
          </p:cNvPr>
          <p:cNvSpPr>
            <a:spLocks noChangeArrowheads="1"/>
          </p:cNvSpPr>
          <p:nvPr/>
        </p:nvSpPr>
        <p:spPr bwMode="auto">
          <a:xfrm>
            <a:off x="4479045" y="5783970"/>
            <a:ext cx="5724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a:t>http://www.centurylink.com/business/asset/network-map/ip-mpls-network-nm090930.pdf</a:t>
            </a:r>
          </a:p>
        </p:txBody>
      </p:sp>
    </p:spTree>
    <p:extLst>
      <p:ext uri="{BB962C8B-B14F-4D97-AF65-F5344CB8AC3E}">
        <p14:creationId xmlns:p14="http://schemas.microsoft.com/office/powerpoint/2010/main" val="3664245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51623"/>
            <a:ext cx="8883172" cy="914400"/>
          </a:xfrm>
        </p:spPr>
        <p:txBody>
          <a:bodyPr/>
          <a:lstStyle/>
          <a:p>
            <a:r>
              <a:rPr lang="en-US" sz="3600" dirty="0">
                <a:solidFill>
                  <a:schemeClr val="accent1"/>
                </a:solidFill>
                <a:latin typeface="Comic Sans MS" panose="030F0902030302020204" pitchFamily="66" charset="0"/>
              </a:rPr>
              <a:t>Level3 (now part of LUMEN) Network Map</a:t>
            </a: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53</a:t>
            </a:fld>
            <a:endParaRPr lang="en-US" altLang="x-none" sz="1600" dirty="0">
              <a:latin typeface="Tahoma" charset="0"/>
            </a:endParaRPr>
          </a:p>
        </p:txBody>
      </p:sp>
      <p:sp>
        <p:nvSpPr>
          <p:cNvPr id="8" name="Rectangle 7">
            <a:extLst>
              <a:ext uri="{FF2B5EF4-FFF2-40B4-BE49-F238E27FC236}">
                <a16:creationId xmlns:a16="http://schemas.microsoft.com/office/drawing/2014/main" id="{AB25155B-0B96-AC46-8B8B-44F0C11DBB2E}"/>
              </a:ext>
            </a:extLst>
          </p:cNvPr>
          <p:cNvSpPr/>
          <p:nvPr/>
        </p:nvSpPr>
        <p:spPr>
          <a:xfrm>
            <a:off x="1568073" y="6019271"/>
            <a:ext cx="5767348" cy="369332"/>
          </a:xfrm>
          <a:prstGeom prst="rect">
            <a:avLst/>
          </a:prstGeom>
        </p:spPr>
        <p:txBody>
          <a:bodyPr wrap="none">
            <a:spAutoFit/>
          </a:bodyPr>
          <a:lstStyle/>
          <a:p>
            <a:r>
              <a:rPr lang="en-US" sz="1800" dirty="0"/>
              <a:t>https://</a:t>
            </a:r>
            <a:r>
              <a:rPr lang="en-US" sz="1800" dirty="0" err="1"/>
              <a:t>www.lumen.com</a:t>
            </a:r>
            <a:r>
              <a:rPr lang="en-US" sz="1800" dirty="0"/>
              <a:t>/</a:t>
            </a:r>
            <a:r>
              <a:rPr lang="en-US" sz="1800" dirty="0" err="1"/>
              <a:t>en</a:t>
            </a:r>
            <a:r>
              <a:rPr lang="en-US" sz="1800" dirty="0"/>
              <a:t>-us/resources/network-</a:t>
            </a:r>
            <a:r>
              <a:rPr lang="en-US" sz="1800" dirty="0" err="1"/>
              <a:t>maps.html</a:t>
            </a:r>
            <a:endParaRPr lang="en-US" sz="1800" dirty="0"/>
          </a:p>
        </p:txBody>
      </p:sp>
      <p:pic>
        <p:nvPicPr>
          <p:cNvPr id="13" name="Picture 12">
            <a:extLst>
              <a:ext uri="{FF2B5EF4-FFF2-40B4-BE49-F238E27FC236}">
                <a16:creationId xmlns:a16="http://schemas.microsoft.com/office/drawing/2014/main" id="{48D75275-CA27-214F-A1F5-11D3D89F925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92257" y="1657853"/>
            <a:ext cx="7997473" cy="3354922"/>
          </a:xfrm>
          <a:prstGeom prst="rect">
            <a:avLst/>
          </a:prstGeom>
        </p:spPr>
      </p:pic>
    </p:spTree>
    <p:extLst>
      <p:ext uri="{BB962C8B-B14F-4D97-AF65-F5344CB8AC3E}">
        <p14:creationId xmlns:p14="http://schemas.microsoft.com/office/powerpoint/2010/main" val="21503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BAE1EBF8-96CC-6341-A1CB-1221D6F4E668}"/>
              </a:ext>
            </a:extLst>
          </p:cNvPr>
          <p:cNvSpPr txBox="1"/>
          <p:nvPr/>
        </p:nvSpPr>
        <p:spPr>
          <a:xfrm>
            <a:off x="740229" y="1335388"/>
            <a:ext cx="5189791"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000" dirty="0">
                <a:latin typeface="Comic Sans MS" charset="0"/>
              </a:rPr>
              <a:t>Roughly hierarchical</a:t>
            </a:r>
          </a:p>
          <a:p>
            <a:pPr marL="914400" lvl="1" indent="-457200">
              <a:lnSpc>
                <a:spcPct val="114000"/>
              </a:lnSpc>
              <a:buClr>
                <a:schemeClr val="accent1"/>
              </a:buClr>
              <a:buFont typeface="Courier New" panose="02070309020205020404" pitchFamily="49" charset="0"/>
              <a:buChar char="o"/>
            </a:pPr>
            <a:r>
              <a:rPr lang="en-US" altLang="x-none" dirty="0">
                <a:latin typeface="Comic Sans MS" charset="0"/>
              </a:rPr>
              <a:t>Divided into tiers</a:t>
            </a:r>
          </a:p>
          <a:p>
            <a:pPr marL="914400" lvl="1" indent="-457200">
              <a:lnSpc>
                <a:spcPct val="114000"/>
              </a:lnSpc>
              <a:buClr>
                <a:schemeClr val="accent1"/>
              </a:buClr>
              <a:buFont typeface="Courier New" panose="02070309020205020404" pitchFamily="49" charset="0"/>
              <a:buChar char="o"/>
            </a:pPr>
            <a:r>
              <a:rPr lang="en-US" altLang="x-none" dirty="0">
                <a:latin typeface="Comic Sans MS" charset="0"/>
              </a:rPr>
              <a:t>Tier-1 ISPs are also called backbone providers, e.g., AT&amp;T, Verizon, Sprint, Level 3, Qwest</a:t>
            </a:r>
          </a:p>
          <a:p>
            <a:pPr marL="457200" indent="-457200">
              <a:lnSpc>
                <a:spcPct val="114000"/>
              </a:lnSpc>
              <a:buClr>
                <a:schemeClr val="accent1"/>
              </a:buClr>
              <a:buFont typeface="Wingdings" pitchFamily="2" charset="2"/>
              <a:buChar char="q"/>
            </a:pPr>
            <a:endParaRPr lang="en-US" altLang="x-none" dirty="0">
              <a:latin typeface="Comic Sans MS" charset="0"/>
            </a:endParaRPr>
          </a:p>
          <a:p>
            <a:pPr marL="457200" indent="-457200">
              <a:lnSpc>
                <a:spcPct val="114000"/>
              </a:lnSpc>
              <a:buClr>
                <a:schemeClr val="accent1"/>
              </a:buClr>
              <a:buFont typeface="Wingdings" pitchFamily="2" charset="2"/>
              <a:buChar char="q"/>
            </a:pPr>
            <a:r>
              <a:rPr lang="en-US" altLang="x-none" dirty="0">
                <a:latin typeface="Comic Sans MS" charset="0"/>
              </a:rPr>
              <a:t>An ISP runs (private) </a:t>
            </a:r>
            <a:r>
              <a:rPr lang="en-US" altLang="x-none" dirty="0">
                <a:solidFill>
                  <a:schemeClr val="accent1"/>
                </a:solidFill>
                <a:latin typeface="Comic Sans MS" charset="0"/>
              </a:rPr>
              <a:t>Points of Presence (</a:t>
            </a:r>
            <a:r>
              <a:rPr lang="en-US" altLang="x-none" dirty="0" err="1">
                <a:solidFill>
                  <a:schemeClr val="accent1"/>
                </a:solidFill>
                <a:latin typeface="Comic Sans MS" charset="0"/>
              </a:rPr>
              <a:t>PoP</a:t>
            </a:r>
            <a:r>
              <a:rPr lang="en-US" altLang="x-none" dirty="0">
                <a:solidFill>
                  <a:schemeClr val="accent1"/>
                </a:solidFill>
                <a:latin typeface="Comic Sans MS" charset="0"/>
              </a:rPr>
              <a:t>) </a:t>
            </a:r>
            <a:r>
              <a:rPr lang="en-US" altLang="x-none" dirty="0">
                <a:latin typeface="Comic Sans MS" charset="0"/>
              </a:rPr>
              <a:t>where its customers and other ISPs connect to it</a:t>
            </a:r>
          </a:p>
          <a:p>
            <a:pPr marL="457200" indent="-457200">
              <a:lnSpc>
                <a:spcPct val="114000"/>
              </a:lnSpc>
              <a:buClr>
                <a:schemeClr val="accent1"/>
              </a:buClr>
              <a:buFont typeface="Wingdings" pitchFamily="2" charset="2"/>
              <a:buChar char="q"/>
            </a:pPr>
            <a:endParaRPr lang="en-US" altLang="x-none" dirty="0">
              <a:latin typeface="Comic Sans MS" charset="0"/>
            </a:endParaRPr>
          </a:p>
          <a:p>
            <a:pPr marL="457200" indent="-457200">
              <a:lnSpc>
                <a:spcPct val="114000"/>
              </a:lnSpc>
              <a:buClr>
                <a:schemeClr val="accent1"/>
              </a:buClr>
              <a:buFont typeface="Wingdings" pitchFamily="2" charset="2"/>
              <a:buChar char="q"/>
            </a:pPr>
            <a:r>
              <a:rPr lang="en-US" altLang="zh-CN" kern="0" dirty="0">
                <a:solidFill>
                  <a:srgbClr val="000000"/>
                </a:solidFill>
                <a:latin typeface="Comic Sans MS"/>
                <a:ea typeface="ＭＳ Ｐゴシック" charset="-128"/>
              </a:rPr>
              <a:t>ISPs also connect at (public) </a:t>
            </a:r>
            <a:r>
              <a:rPr lang="en-US" altLang="zh-CN" kern="0" dirty="0">
                <a:solidFill>
                  <a:schemeClr val="accent1"/>
                </a:solidFill>
                <a:latin typeface="Comic Sans MS"/>
                <a:ea typeface="ＭＳ Ｐゴシック" charset="-128"/>
              </a:rPr>
              <a:t>Internet Exchange Point (IXP)</a:t>
            </a:r>
          </a:p>
          <a:p>
            <a:pPr marL="914400" lvl="1" indent="-457200">
              <a:lnSpc>
                <a:spcPct val="114000"/>
              </a:lnSpc>
              <a:buClr>
                <a:schemeClr val="accent1"/>
              </a:buClr>
              <a:buFont typeface="Courier New" panose="02070309020205020404" pitchFamily="49" charset="0"/>
              <a:buChar char="o"/>
            </a:pPr>
            <a:r>
              <a:rPr lang="en-US" altLang="x-none" sz="1600" dirty="0">
                <a:latin typeface="Comic Sans MS" charset="0"/>
              </a:rPr>
              <a:t>public peering</a:t>
            </a:r>
          </a:p>
          <a:p>
            <a:pPr marL="914400" lvl="1" indent="-457200">
              <a:lnSpc>
                <a:spcPct val="114000"/>
              </a:lnSpc>
              <a:buClr>
                <a:schemeClr val="accent1"/>
              </a:buClr>
              <a:buFont typeface="Wingdings" pitchFamily="2" charset="2"/>
              <a:buChar char="q"/>
            </a:pPr>
            <a:endParaRPr lang="en-US" altLang="x-none" sz="1600" dirty="0">
              <a:solidFill>
                <a:schemeClr val="accent1"/>
              </a:solidFill>
              <a:latin typeface="Comic Sans MS" charset="0"/>
            </a:endParaRPr>
          </a:p>
        </p:txBody>
      </p:sp>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96888"/>
            <a:ext cx="9363886" cy="914400"/>
          </a:xfrm>
        </p:spPr>
        <p:txBody>
          <a:bodyPr/>
          <a:lstStyle/>
          <a:p>
            <a:r>
              <a:rPr lang="en-US" sz="3200" dirty="0">
                <a:solidFill>
                  <a:schemeClr val="accent1"/>
                </a:solidFill>
                <a:latin typeface="Comic Sans MS" panose="030F0902030302020204" pitchFamily="66" charset="0"/>
              </a:rPr>
              <a:t>XMU Internet Connection</a:t>
            </a: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54</a:t>
            </a:fld>
            <a:endParaRPr lang="en-US" altLang="x-none" sz="1600" dirty="0">
              <a:latin typeface="Tahoma" charset="0"/>
            </a:endParaRPr>
          </a:p>
        </p:txBody>
      </p:sp>
      <p:graphicFrame>
        <p:nvGraphicFramePr>
          <p:cNvPr id="5" name="Object 4">
            <a:extLst>
              <a:ext uri="{FF2B5EF4-FFF2-40B4-BE49-F238E27FC236}">
                <a16:creationId xmlns:a16="http://schemas.microsoft.com/office/drawing/2014/main" id="{ED9635CB-B033-3D46-9CFF-5620E35B8193}"/>
              </a:ext>
            </a:extLst>
          </p:cNvPr>
          <p:cNvGraphicFramePr>
            <a:graphicFrameLocks noChangeAspect="1"/>
          </p:cNvGraphicFramePr>
          <p:nvPr>
            <p:extLst>
              <p:ext uri="{D42A27DB-BD31-4B8C-83A1-F6EECF244321}">
                <p14:modId xmlns:p14="http://schemas.microsoft.com/office/powerpoint/2010/main" val="1764437071"/>
              </p:ext>
            </p:extLst>
          </p:nvPr>
        </p:nvGraphicFramePr>
        <p:xfrm>
          <a:off x="6640717" y="1403040"/>
          <a:ext cx="5029200" cy="4524375"/>
        </p:xfrm>
        <a:graphic>
          <a:graphicData uri="http://schemas.openxmlformats.org/presentationml/2006/ole">
            <mc:AlternateContent xmlns:mc="http://schemas.openxmlformats.org/markup-compatibility/2006">
              <mc:Choice xmlns:v="urn:schemas-microsoft-com:vml" Requires="v">
                <p:oleObj spid="_x0000_s39963" name="Photo Editor Photo" r:id="rId3" imgW="10619048" imgH="9554909" progId="MSPhotoEd.3">
                  <p:embed/>
                </p:oleObj>
              </mc:Choice>
              <mc:Fallback>
                <p:oleObj name="Photo Editor Photo" r:id="rId3" imgW="10619048" imgH="9554909" progId="MSPhotoEd.3">
                  <p:embed/>
                  <p:pic>
                    <p:nvPicPr>
                      <p:cNvPr id="12595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0717" y="1403040"/>
                        <a:ext cx="5029200"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6" name="Rectangle 5">
            <a:extLst>
              <a:ext uri="{FF2B5EF4-FFF2-40B4-BE49-F238E27FC236}">
                <a16:creationId xmlns:a16="http://schemas.microsoft.com/office/drawing/2014/main" id="{2A0F6C1A-7749-5247-9F4E-1E0CD8C74899}"/>
              </a:ext>
            </a:extLst>
          </p:cNvPr>
          <p:cNvSpPr>
            <a:spLocks noChangeArrowheads="1"/>
          </p:cNvSpPr>
          <p:nvPr/>
        </p:nvSpPr>
        <p:spPr bwMode="auto">
          <a:xfrm>
            <a:off x="925010" y="6046909"/>
            <a:ext cx="6810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800" dirty="0"/>
              <a:t>http://</a:t>
            </a:r>
            <a:r>
              <a:rPr lang="en-US" altLang="x-none" sz="1800" dirty="0" err="1"/>
              <a:t>en.wikipedia.org</a:t>
            </a:r>
            <a:r>
              <a:rPr lang="en-US" altLang="x-none" sz="1800" dirty="0"/>
              <a:t>/wiki/</a:t>
            </a:r>
            <a:r>
              <a:rPr lang="en-US" altLang="x-none" sz="1800" dirty="0" err="1"/>
              <a:t>List_of_Internet_exchange_points_by_size</a:t>
            </a:r>
            <a:endParaRPr lang="en-US" altLang="x-none" sz="1800" dirty="0"/>
          </a:p>
        </p:txBody>
      </p:sp>
    </p:spTree>
    <p:extLst>
      <p:ext uri="{BB962C8B-B14F-4D97-AF65-F5344CB8AC3E}">
        <p14:creationId xmlns:p14="http://schemas.microsoft.com/office/powerpoint/2010/main" val="1707883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p:txBody>
          <a:bodyPr/>
          <a:lstStyle/>
          <a:p>
            <a:r>
              <a:rPr lang="en-US" sz="3600" dirty="0">
                <a:solidFill>
                  <a:schemeClr val="accent1"/>
                </a:solidFill>
                <a:latin typeface="Comic Sans MS" panose="030F0902030302020204" pitchFamily="66" charset="0"/>
              </a:rPr>
              <a:t>Out</a:t>
            </a:r>
            <a:r>
              <a:rPr lang="en-US" altLang="zh-CN" sz="3600" dirty="0">
                <a:solidFill>
                  <a:schemeClr val="accent1"/>
                </a:solidFill>
                <a:latin typeface="Comic Sans MS" panose="030F0902030302020204" pitchFamily="66" charset="0"/>
              </a:rPr>
              <a:t>line</a:t>
            </a:r>
            <a:endParaRPr lang="en-US" sz="3600" dirty="0">
              <a:solidFill>
                <a:schemeClr val="accent1"/>
              </a:solidFill>
              <a:latin typeface="Comic Sans MS" panose="030F0902030302020204" pitchFamily="66" charset="0"/>
            </a:endParaRP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7018591" cy="4896465"/>
          </a:xfrm>
          <a:prstGeom prst="rect">
            <a:avLst/>
          </a:prstGeom>
          <a:noFill/>
        </p:spPr>
        <p:txBody>
          <a:bodyPr wrap="square" rtlCol="0">
            <a:noAutofit/>
          </a:bodyPr>
          <a:lstStyle/>
          <a:p>
            <a:pPr marL="457200" indent="-457200">
              <a:lnSpc>
                <a:spcPct val="150000"/>
              </a:lnSpc>
              <a:buClr>
                <a:schemeClr val="tx1"/>
              </a:buClr>
              <a:buFont typeface="Wingdings" pitchFamily="2" charset="2"/>
              <a:buChar char="q"/>
            </a:pPr>
            <a:r>
              <a:rPr lang="en-US" altLang="zh-CN" sz="2800" dirty="0">
                <a:latin typeface="Comic Sans MS" panose="030F0902030302020204" pitchFamily="66" charset="0"/>
                <a:ea typeface="ＭＳ Ｐゴシック" charset="-128"/>
              </a:rPr>
              <a:t>Self-introduction</a:t>
            </a:r>
            <a:endParaRPr lang="en-US" altLang="ja-JP" sz="2800" dirty="0">
              <a:latin typeface="Comic Sans MS" panose="030F0902030302020204" pitchFamily="66" charset="0"/>
              <a:ea typeface="ＭＳ Ｐゴシック" charset="-128"/>
            </a:endParaRPr>
          </a:p>
          <a:p>
            <a:pPr marL="457200" indent="-457200">
              <a:lnSpc>
                <a:spcPct val="150000"/>
              </a:lnSpc>
              <a:buFont typeface="Wingdings" pitchFamily="2" charset="2"/>
              <a:buChar char="q"/>
            </a:pPr>
            <a:r>
              <a:rPr lang="en-US" altLang="zh-CN" sz="2800" dirty="0">
                <a:latin typeface="Comic Sans MS" panose="030F0902030302020204" pitchFamily="66" charset="0"/>
                <a:ea typeface="ＭＳ Ｐゴシック" charset="-128"/>
              </a:rPr>
              <a:t>Why</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study</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computer</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networks?</a:t>
            </a:r>
          </a:p>
          <a:p>
            <a:pPr marL="457200" indent="-457200">
              <a:lnSpc>
                <a:spcPct val="150000"/>
              </a:lnSpc>
              <a:buFont typeface="Wingdings" pitchFamily="2" charset="2"/>
              <a:buChar char="q"/>
            </a:pPr>
            <a:r>
              <a:rPr lang="en-US" altLang="x-none" sz="2800" dirty="0">
                <a:latin typeface="Comic Sans MS" panose="030F0902030302020204" pitchFamily="66" charset="0"/>
                <a:ea typeface="ＭＳ Ｐゴシック" charset="-128"/>
              </a:rPr>
              <a:t>What is a network protocol?</a:t>
            </a:r>
          </a:p>
          <a:p>
            <a:pPr marL="457200" indent="-457200">
              <a:lnSpc>
                <a:spcPct val="150000"/>
              </a:lnSpc>
              <a:buFont typeface="Wingdings" pitchFamily="2" charset="2"/>
              <a:buChar char="q"/>
            </a:pPr>
            <a:r>
              <a:rPr lang="en-US" altLang="zh-CN" sz="2800" dirty="0">
                <a:latin typeface="Comic Sans MS" panose="030F0902030302020204" pitchFamily="66" charset="0"/>
                <a:ea typeface="ＭＳ Ｐゴシック" charset="-128"/>
              </a:rPr>
              <a:t>A</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brief</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introduction</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to</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the</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Internet</a:t>
            </a:r>
          </a:p>
          <a:p>
            <a:pPr marL="914400" lvl="1" indent="-457200">
              <a:lnSpc>
                <a:spcPct val="150000"/>
              </a:lnSpc>
              <a:buFont typeface="Courier New" panose="02070309020205020404" pitchFamily="49" charset="0"/>
              <a:buChar char="o"/>
            </a:pPr>
            <a:r>
              <a:rPr lang="en-US" altLang="zh-CN" sz="2400" dirty="0">
                <a:latin typeface="Comic Sans MS" panose="030F0902030302020204" pitchFamily="66" charset="0"/>
                <a:ea typeface="ＭＳ Ｐゴシック" charset="-128"/>
              </a:rPr>
              <a:t>past</a:t>
            </a:r>
            <a:r>
              <a:rPr lang="zh-CN" altLang="en-US" sz="2400" dirty="0">
                <a:latin typeface="Comic Sans MS" panose="030F0902030302020204" pitchFamily="66" charset="0"/>
                <a:ea typeface="ＭＳ Ｐゴシック" charset="-128"/>
              </a:rPr>
              <a:t> </a:t>
            </a:r>
            <a:r>
              <a:rPr lang="en-US" altLang="zh-CN" sz="2400" dirty="0">
                <a:latin typeface="Comic Sans MS" panose="030F0902030302020204" pitchFamily="66" charset="0"/>
                <a:ea typeface="ＭＳ Ｐゴシック" charset="-128"/>
              </a:rPr>
              <a:t>(a</a:t>
            </a:r>
            <a:r>
              <a:rPr lang="zh-CN" altLang="en-US" sz="2400" dirty="0">
                <a:latin typeface="Comic Sans MS" panose="030F0902030302020204" pitchFamily="66" charset="0"/>
                <a:ea typeface="ＭＳ Ｐゴシック" charset="-128"/>
              </a:rPr>
              <a:t> </a:t>
            </a:r>
            <a:r>
              <a:rPr lang="en-US" altLang="zh-CN" sz="2400" dirty="0">
                <a:latin typeface="Comic Sans MS" panose="030F0902030302020204" pitchFamily="66" charset="0"/>
                <a:ea typeface="ＭＳ Ｐゴシック" charset="-128"/>
              </a:rPr>
              <a:t>brief</a:t>
            </a:r>
            <a:r>
              <a:rPr lang="zh-CN" altLang="en-US" sz="2400" dirty="0">
                <a:latin typeface="Comic Sans MS" panose="030F0902030302020204" pitchFamily="66" charset="0"/>
                <a:ea typeface="ＭＳ Ｐゴシック" charset="-128"/>
              </a:rPr>
              <a:t> </a:t>
            </a:r>
            <a:r>
              <a:rPr lang="en-US" altLang="zh-CN" sz="2400" dirty="0">
                <a:latin typeface="Comic Sans MS" panose="030F0902030302020204" pitchFamily="66" charset="0"/>
                <a:ea typeface="ＭＳ Ｐゴシック" charset="-128"/>
              </a:rPr>
              <a:t>history)</a:t>
            </a:r>
          </a:p>
          <a:p>
            <a:pPr marL="914400" lvl="1" indent="-457200">
              <a:lnSpc>
                <a:spcPct val="150000"/>
              </a:lnSpc>
              <a:buFont typeface="Courier New" panose="02070309020205020404" pitchFamily="49" charset="0"/>
              <a:buChar char="o"/>
            </a:pPr>
            <a:r>
              <a:rPr lang="en-US" altLang="zh-CN" sz="2400" dirty="0">
                <a:latin typeface="Comic Sans MS" panose="030F0902030302020204" pitchFamily="66" charset="0"/>
                <a:ea typeface="ＭＳ Ｐゴシック" charset="-128"/>
              </a:rPr>
              <a:t>p</a:t>
            </a:r>
            <a:r>
              <a:rPr lang="en-US" altLang="x-none" sz="2400" dirty="0">
                <a:latin typeface="Comic Sans MS" panose="030F0902030302020204" pitchFamily="66" charset="0"/>
                <a:ea typeface="ＭＳ Ｐゴシック" charset="-128"/>
              </a:rPr>
              <a:t>resent</a:t>
            </a:r>
          </a:p>
          <a:p>
            <a:pPr marL="1371600" lvl="2" indent="-457200">
              <a:lnSpc>
                <a:spcPct val="150000"/>
              </a:lnSpc>
              <a:buFont typeface="Arial" panose="020B0604020202020204" pitchFamily="34" charset="0"/>
              <a:buChar char="•"/>
            </a:pPr>
            <a:r>
              <a:rPr lang="en-US" altLang="x-none" sz="2400" dirty="0">
                <a:latin typeface="Comic Sans MS" panose="030F0902030302020204" pitchFamily="66" charset="0"/>
                <a:ea typeface="ＭＳ Ｐゴシック" charset="-128"/>
              </a:rPr>
              <a:t>t</a:t>
            </a:r>
            <a:r>
              <a:rPr lang="en-US" altLang="zh-CN" sz="2400" dirty="0">
                <a:latin typeface="Comic Sans MS" panose="030F0902030302020204" pitchFamily="66" charset="0"/>
                <a:ea typeface="ＭＳ Ｐゴシック" charset="-128"/>
              </a:rPr>
              <a:t>opology</a:t>
            </a:r>
          </a:p>
          <a:p>
            <a:pPr marL="1371600" lvl="2" indent="-457200">
              <a:lnSpc>
                <a:spcPct val="150000"/>
              </a:lnSpc>
              <a:buFont typeface="Wingdings" pitchFamily="2" charset="2"/>
              <a:buChar char="Ø"/>
            </a:pPr>
            <a:r>
              <a:rPr lang="en-US" altLang="zh-CN" sz="2400" i="1" dirty="0">
                <a:solidFill>
                  <a:schemeClr val="accent1"/>
                </a:solidFill>
                <a:latin typeface="Comic Sans MS" panose="030F0902030302020204" pitchFamily="66" charset="0"/>
                <a:ea typeface="ＭＳ Ｐゴシック" charset="-128"/>
              </a:rPr>
              <a:t>traffic</a:t>
            </a:r>
            <a:endParaRPr lang="en-US" altLang="x-none" sz="2400" i="1" dirty="0">
              <a:solidFill>
                <a:schemeClr val="accent1"/>
              </a:solidFill>
              <a:latin typeface="Comic Sans MS" panose="030F0902030302020204" pitchFamily="66" charset="0"/>
              <a:ea typeface="ＭＳ Ｐゴシック" charset="-128"/>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55</a:t>
            </a:fld>
            <a:endParaRPr lang="en-US" altLang="x-none" sz="1600" dirty="0">
              <a:latin typeface="Tahoma" charset="0"/>
            </a:endParaRPr>
          </a:p>
        </p:txBody>
      </p:sp>
    </p:spTree>
    <p:extLst>
      <p:ext uri="{BB962C8B-B14F-4D97-AF65-F5344CB8AC3E}">
        <p14:creationId xmlns:p14="http://schemas.microsoft.com/office/powerpoint/2010/main" val="3881689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96888"/>
            <a:ext cx="10061002" cy="914400"/>
          </a:xfrm>
        </p:spPr>
        <p:txBody>
          <a:bodyPr/>
          <a:lstStyle/>
          <a:p>
            <a:r>
              <a:rPr lang="en-US" sz="3600" dirty="0">
                <a:solidFill>
                  <a:schemeClr val="accent1"/>
                </a:solidFill>
                <a:latin typeface="Comic Sans MS" panose="030F0902030302020204" pitchFamily="66" charset="0"/>
              </a:rPr>
              <a:t>Internet (Consumer) Traffic</a:t>
            </a:r>
            <a:endParaRPr lang="en-US" sz="36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56</a:t>
            </a:fld>
            <a:endParaRPr lang="en-US" altLang="x-none" sz="1600" dirty="0">
              <a:latin typeface="Tahoma" charset="0"/>
            </a:endParaRPr>
          </a:p>
        </p:txBody>
      </p:sp>
      <p:pic>
        <p:nvPicPr>
          <p:cNvPr id="9" name="Picture 2">
            <a:extLst>
              <a:ext uri="{FF2B5EF4-FFF2-40B4-BE49-F238E27FC236}">
                <a16:creationId xmlns:a16="http://schemas.microsoft.com/office/drawing/2014/main" id="{76288557-68A5-484B-B4BF-36A51E0C8C85}"/>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855960" y="764072"/>
            <a:ext cx="8473918" cy="5284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7E8F5F80-6853-8F49-88A6-2296AFD3357B}"/>
              </a:ext>
            </a:extLst>
          </p:cNvPr>
          <p:cNvSpPr/>
          <p:nvPr/>
        </p:nvSpPr>
        <p:spPr>
          <a:xfrm>
            <a:off x="696990" y="6066624"/>
            <a:ext cx="9768816" cy="307777"/>
          </a:xfrm>
          <a:prstGeom prst="rect">
            <a:avLst/>
          </a:prstGeom>
        </p:spPr>
        <p:txBody>
          <a:bodyPr wrap="square">
            <a:spAutoFit/>
          </a:bodyPr>
          <a:lstStyle/>
          <a:p>
            <a:r>
              <a:rPr lang="en-US" altLang="x-none" sz="1400" dirty="0">
                <a:ea typeface="ＭＳ Ｐゴシック" charset="-128"/>
              </a:rPr>
              <a:t>http://</a:t>
            </a:r>
            <a:r>
              <a:rPr lang="en-US" altLang="x-none" sz="1400" dirty="0" err="1">
                <a:ea typeface="ＭＳ Ｐゴシック" charset="-128"/>
              </a:rPr>
              <a:t>www.cisco.com</a:t>
            </a:r>
            <a:r>
              <a:rPr lang="en-US" altLang="x-none" sz="1400" dirty="0">
                <a:ea typeface="ＭＳ Ｐゴシック" charset="-128"/>
              </a:rPr>
              <a:t>/</a:t>
            </a:r>
            <a:r>
              <a:rPr lang="en-US" altLang="x-none" sz="1400" dirty="0" err="1">
                <a:ea typeface="ＭＳ Ｐゴシック" charset="-128"/>
              </a:rPr>
              <a:t>en</a:t>
            </a:r>
            <a:r>
              <a:rPr lang="en-US" altLang="x-none" sz="1400" dirty="0">
                <a:ea typeface="ＭＳ Ｐゴシック" charset="-128"/>
              </a:rPr>
              <a:t>/US/solutions/collateral/ns341/ns525/ns537/ns705/ns827/white_paper_c11-481360.pdf</a:t>
            </a:r>
          </a:p>
        </p:txBody>
      </p:sp>
    </p:spTree>
    <p:extLst>
      <p:ext uri="{BB962C8B-B14F-4D97-AF65-F5344CB8AC3E}">
        <p14:creationId xmlns:p14="http://schemas.microsoft.com/office/powerpoint/2010/main" val="3380244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96888"/>
            <a:ext cx="10061002" cy="914400"/>
          </a:xfrm>
        </p:spPr>
        <p:txBody>
          <a:bodyPr/>
          <a:lstStyle/>
          <a:p>
            <a:r>
              <a:rPr lang="en-US" sz="3600" dirty="0">
                <a:solidFill>
                  <a:schemeClr val="accent1"/>
                </a:solidFill>
                <a:latin typeface="Comic Sans MS" panose="030F0902030302020204" pitchFamily="66" charset="0"/>
              </a:rPr>
              <a:t>Internet Traffic in Perspective</a:t>
            </a:r>
            <a:endParaRPr lang="en-US" sz="36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57</a:t>
            </a:fld>
            <a:endParaRPr lang="en-US" altLang="x-none" sz="1600" dirty="0">
              <a:latin typeface="Tahoma" charset="0"/>
            </a:endParaRPr>
          </a:p>
        </p:txBody>
      </p:sp>
      <p:pic>
        <p:nvPicPr>
          <p:cNvPr id="6" name="Picture 1">
            <a:extLst>
              <a:ext uri="{FF2B5EF4-FFF2-40B4-BE49-F238E27FC236}">
                <a16:creationId xmlns:a16="http://schemas.microsoft.com/office/drawing/2014/main" id="{AA177DDB-5640-6045-A91A-9D62064E6B5B}"/>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409853" y="832919"/>
            <a:ext cx="4211951" cy="5553994"/>
          </a:xfrm>
          <a:prstGeom prst="rect">
            <a:avLst/>
          </a:prstGeom>
          <a:noFill/>
          <a:ln w="9525">
            <a:solidFill>
              <a:srgbClr val="660066"/>
            </a:solidFill>
            <a:miter lim="800000"/>
            <a:headEnd/>
            <a:tailEnd/>
          </a:ln>
          <a:extLst>
            <a:ext uri="{909E8E84-426E-40DD-AFC4-6F175D3DCCD1}">
              <a14:hiddenFill xmlns:a14="http://schemas.microsoft.com/office/drawing/2010/main">
                <a:solidFill>
                  <a:srgbClr val="FFFFFF"/>
                </a:solidFill>
              </a14:hiddenFill>
            </a:ext>
          </a:extLst>
        </p:spPr>
      </p:pic>
      <p:pic>
        <p:nvPicPr>
          <p:cNvPr id="11" name="Picture 5" descr="bill_gates_01.jpg">
            <a:extLst>
              <a:ext uri="{FF2B5EF4-FFF2-40B4-BE49-F238E27FC236}">
                <a16:creationId xmlns:a16="http://schemas.microsoft.com/office/drawing/2014/main" id="{22168550-DC61-1F41-B4CA-93B9286AD2E2}"/>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651582" y="3959840"/>
            <a:ext cx="3144837" cy="207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ounded Rectangular Callout 4">
            <a:extLst>
              <a:ext uri="{FF2B5EF4-FFF2-40B4-BE49-F238E27FC236}">
                <a16:creationId xmlns:a16="http://schemas.microsoft.com/office/drawing/2014/main" id="{7A1450F5-76CD-D64F-88DA-B5F678E98E70}"/>
              </a:ext>
            </a:extLst>
          </p:cNvPr>
          <p:cNvSpPr>
            <a:spLocks noChangeArrowheads="1"/>
          </p:cNvSpPr>
          <p:nvPr/>
        </p:nvSpPr>
        <p:spPr bwMode="auto">
          <a:xfrm>
            <a:off x="1952572" y="1959778"/>
            <a:ext cx="2365375" cy="992188"/>
          </a:xfrm>
          <a:prstGeom prst="wedgeRoundRectCallout">
            <a:avLst>
              <a:gd name="adj1" fmla="val 16386"/>
              <a:gd name="adj2" fmla="val 181265"/>
              <a:gd name="adj3" fmla="val 16667"/>
            </a:avLst>
          </a:prstGeom>
          <a:solidFill>
            <a:srgbClr val="00CC99">
              <a:lumMod val="75000"/>
            </a:srgbClr>
          </a:solidFill>
          <a:ln w="9525" algn="ctr">
            <a:solidFill>
              <a:srgbClr val="808080"/>
            </a:solidFill>
            <a:round/>
            <a:headEnd/>
            <a:tailEnd/>
          </a:ln>
        </p:spPr>
        <p:txBody>
          <a:bodyPr lIns="91567" tIns="45785" rIns="91567" bIns="45785"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C00000"/>
                </a:solidFill>
                <a:effectLst/>
                <a:uLnTx/>
                <a:uFillTx/>
                <a:latin typeface="Times New Roman" pitchFamily="18" charset="0"/>
                <a:ea typeface="ＭＳ Ｐゴシック" charset="-128"/>
              </a:rPr>
              <a:t>640K ought to be enough for anybody.</a:t>
            </a:r>
          </a:p>
        </p:txBody>
      </p:sp>
    </p:spTree>
    <p:extLst>
      <p:ext uri="{BB962C8B-B14F-4D97-AF65-F5344CB8AC3E}">
        <p14:creationId xmlns:p14="http://schemas.microsoft.com/office/powerpoint/2010/main" val="397874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BAE1EBF8-96CC-6341-A1CB-1221D6F4E668}"/>
              </a:ext>
            </a:extLst>
          </p:cNvPr>
          <p:cNvSpPr txBox="1"/>
          <p:nvPr/>
        </p:nvSpPr>
        <p:spPr>
          <a:xfrm>
            <a:off x="740229" y="1335388"/>
            <a:ext cx="10929688"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400" dirty="0">
                <a:latin typeface="Comic Sans MS" charset="0"/>
              </a:rPr>
              <a:t>Network architecture and design principles</a:t>
            </a:r>
            <a:r>
              <a:rPr lang="en-US" altLang="x-none" sz="2800" dirty="0">
                <a:latin typeface="Comic Sans MS" charset="0"/>
              </a:rPr>
              <a:t> </a:t>
            </a:r>
          </a:p>
          <a:p>
            <a:pPr marL="914400" lvl="1" indent="-457200">
              <a:lnSpc>
                <a:spcPct val="114000"/>
              </a:lnSpc>
              <a:buClr>
                <a:schemeClr val="accent1"/>
              </a:buClr>
              <a:buFont typeface="Courier New" panose="02070309020205020404" pitchFamily="49" charset="0"/>
              <a:buChar char="o"/>
            </a:pPr>
            <a:r>
              <a:rPr lang="en-US" altLang="x-none" sz="2000" dirty="0">
                <a:latin typeface="Comic Sans MS" charset="0"/>
              </a:rPr>
              <a:t>Layered network arch; e2e principle</a:t>
            </a:r>
          </a:p>
          <a:p>
            <a:pPr marL="457200" indent="-457200">
              <a:lnSpc>
                <a:spcPct val="114000"/>
              </a:lnSpc>
              <a:buClr>
                <a:schemeClr val="accent1"/>
              </a:buClr>
              <a:buFont typeface="Wingdings" pitchFamily="2" charset="2"/>
              <a:buChar char="q"/>
            </a:pPr>
            <a:endParaRPr lang="en-US" altLang="x-none" sz="2800" dirty="0">
              <a:latin typeface="Comic Sans MS" charset="0"/>
            </a:endParaRPr>
          </a:p>
          <a:p>
            <a:pPr marL="457200" indent="-457200">
              <a:lnSpc>
                <a:spcPct val="114000"/>
              </a:lnSpc>
              <a:buClr>
                <a:schemeClr val="accent1"/>
              </a:buClr>
              <a:buFont typeface="Wingdings" pitchFamily="2" charset="2"/>
              <a:buChar char="q"/>
            </a:pPr>
            <a:r>
              <a:rPr lang="en-US" altLang="x-none" sz="2400" dirty="0">
                <a:latin typeface="Comic Sans MS" charset="0"/>
              </a:rPr>
              <a:t>Application architecture and design principles</a:t>
            </a:r>
            <a:endParaRPr lang="en-US" altLang="x-none" sz="2800" dirty="0">
              <a:latin typeface="Comic Sans MS" charset="0"/>
            </a:endParaRPr>
          </a:p>
          <a:p>
            <a:pPr marL="914400" lvl="1" indent="-457200">
              <a:lnSpc>
                <a:spcPct val="114000"/>
              </a:lnSpc>
              <a:buClr>
                <a:schemeClr val="accent1"/>
              </a:buClr>
              <a:buFont typeface="Courier New" panose="02070309020205020404" pitchFamily="49" charset="0"/>
              <a:buChar char="o"/>
            </a:pPr>
            <a:r>
              <a:rPr lang="en-US" altLang="x-none" sz="2000" dirty="0">
                <a:latin typeface="Comic Sans MS" charset="0"/>
              </a:rPr>
              <a:t>application paradigms; high performance network app.</a:t>
            </a:r>
          </a:p>
          <a:p>
            <a:pPr marL="914400" lvl="1" indent="-457200">
              <a:lnSpc>
                <a:spcPct val="114000"/>
              </a:lnSpc>
              <a:buClr>
                <a:schemeClr val="accent1"/>
              </a:buClr>
              <a:buFont typeface="Courier New" panose="02070309020205020404" pitchFamily="49" charset="0"/>
              <a:buChar char="o"/>
            </a:pPr>
            <a:r>
              <a:rPr lang="en-US" altLang="x-none" sz="2000" dirty="0">
                <a:latin typeface="Comic Sans MS" charset="0"/>
              </a:rPr>
              <a:t>HTTP/Web, Email, DNS, P2P, Blockchain, Content distribution</a:t>
            </a:r>
          </a:p>
          <a:p>
            <a:pPr marL="457200" indent="-457200">
              <a:lnSpc>
                <a:spcPct val="114000"/>
              </a:lnSpc>
              <a:buClr>
                <a:schemeClr val="accent1"/>
              </a:buClr>
              <a:buFont typeface="Wingdings" pitchFamily="2" charset="2"/>
              <a:buChar char="q"/>
            </a:pPr>
            <a:endParaRPr lang="en-US" altLang="x-none" sz="2800" dirty="0">
              <a:latin typeface="Comic Sans MS" charset="0"/>
            </a:endParaRPr>
          </a:p>
          <a:p>
            <a:pPr marL="457200" indent="-457200">
              <a:lnSpc>
                <a:spcPct val="114000"/>
              </a:lnSpc>
              <a:buClr>
                <a:schemeClr val="accent1"/>
              </a:buClr>
              <a:buFont typeface="Wingdings" pitchFamily="2" charset="2"/>
              <a:buChar char="q"/>
            </a:pPr>
            <a:r>
              <a:rPr lang="en-US" altLang="x-none" sz="2400" dirty="0">
                <a:latin typeface="Comic Sans MS" charset="0"/>
              </a:rPr>
              <a:t>Transport</a:t>
            </a:r>
          </a:p>
          <a:p>
            <a:pPr marL="914400" lvl="1" indent="-457200">
              <a:lnSpc>
                <a:spcPct val="114000"/>
              </a:lnSpc>
              <a:buClr>
                <a:schemeClr val="accent1"/>
              </a:buClr>
              <a:buFont typeface="Courier New" panose="02070309020205020404" pitchFamily="49" charset="0"/>
              <a:buChar char="o"/>
            </a:pPr>
            <a:r>
              <a:rPr lang="en-US" altLang="x-none" sz="2000" dirty="0">
                <a:latin typeface="Comic Sans MS" charset="0"/>
              </a:rPr>
              <a:t>transport services</a:t>
            </a:r>
          </a:p>
          <a:p>
            <a:pPr marL="914400" lvl="1" indent="-457200">
              <a:lnSpc>
                <a:spcPct val="114000"/>
              </a:lnSpc>
              <a:buClr>
                <a:schemeClr val="accent1"/>
              </a:buClr>
              <a:buFont typeface="Courier New" panose="02070309020205020404" pitchFamily="49" charset="0"/>
              <a:buChar char="o"/>
            </a:pPr>
            <a:r>
              <a:rPr lang="en-US" altLang="x-none" sz="2000" dirty="0">
                <a:latin typeface="Comic Sans MS" charset="0"/>
              </a:rPr>
              <a:t>reliability; distributed resource allocation; primal-dual</a:t>
            </a:r>
          </a:p>
          <a:p>
            <a:pPr marL="914400" lvl="1" indent="-457200">
              <a:lnSpc>
                <a:spcPct val="114000"/>
              </a:lnSpc>
              <a:buClr>
                <a:schemeClr val="accent1"/>
              </a:buClr>
              <a:buFont typeface="Courier New" panose="02070309020205020404" pitchFamily="49" charset="0"/>
              <a:buChar char="o"/>
            </a:pPr>
            <a:r>
              <a:rPr lang="en-US" altLang="x-none" sz="2000" dirty="0">
                <a:latin typeface="Comic Sans MS" charset="0"/>
              </a:rPr>
              <a:t>transport protocols: TCP/UDP</a:t>
            </a:r>
          </a:p>
          <a:p>
            <a:pPr marL="914400" lvl="1" indent="-457200">
              <a:lnSpc>
                <a:spcPct val="114000"/>
              </a:lnSpc>
              <a:buClr>
                <a:schemeClr val="accent1"/>
              </a:buClr>
              <a:buFont typeface="Courier New" panose="02070309020205020404" pitchFamily="49" charset="0"/>
              <a:buChar char="o"/>
            </a:pPr>
            <a:endParaRPr lang="en-US" altLang="x-none" sz="2000" dirty="0">
              <a:latin typeface="Comic Sans MS" charset="0"/>
            </a:endParaRPr>
          </a:p>
        </p:txBody>
      </p:sp>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96888"/>
            <a:ext cx="9363886" cy="914400"/>
          </a:xfrm>
        </p:spPr>
        <p:txBody>
          <a:bodyPr/>
          <a:lstStyle/>
          <a:p>
            <a:r>
              <a:rPr lang="en-US" sz="3200" dirty="0">
                <a:solidFill>
                  <a:schemeClr val="accent1"/>
                </a:solidFill>
                <a:latin typeface="Comic Sans MS" panose="030F0902030302020204" pitchFamily="66" charset="0"/>
              </a:rPr>
              <a:t>What Will We Cover?</a:t>
            </a: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58</a:t>
            </a:fld>
            <a:endParaRPr lang="en-US" altLang="x-none" sz="1600" dirty="0">
              <a:latin typeface="Tahoma" charset="0"/>
            </a:endParaRPr>
          </a:p>
        </p:txBody>
      </p:sp>
    </p:spTree>
    <p:extLst>
      <p:ext uri="{BB962C8B-B14F-4D97-AF65-F5344CB8AC3E}">
        <p14:creationId xmlns:p14="http://schemas.microsoft.com/office/powerpoint/2010/main" val="342146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BAE1EBF8-96CC-6341-A1CB-1221D6F4E668}"/>
              </a:ext>
            </a:extLst>
          </p:cNvPr>
          <p:cNvSpPr txBox="1"/>
          <p:nvPr/>
        </p:nvSpPr>
        <p:spPr>
          <a:xfrm>
            <a:off x="740229" y="1335388"/>
            <a:ext cx="10377426"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400" dirty="0">
                <a:latin typeface="Comic Sans MS" charset="0"/>
              </a:rPr>
              <a:t>Network and link layers</a:t>
            </a:r>
          </a:p>
          <a:p>
            <a:pPr marL="914400" lvl="1" indent="-457200">
              <a:lnSpc>
                <a:spcPct val="114000"/>
              </a:lnSpc>
              <a:buClr>
                <a:schemeClr val="accent1"/>
              </a:buClr>
              <a:buFont typeface="Courier New" panose="02070309020205020404" pitchFamily="49" charset="0"/>
              <a:buChar char="o"/>
            </a:pPr>
            <a:r>
              <a:rPr lang="en-US" altLang="x-none" dirty="0">
                <a:latin typeface="Comic Sans MS" charset="0"/>
              </a:rPr>
              <a:t>distributed, asynchronous, autonomous routing algorithms; scalable router design; IP/IPv6; mobile IP; cellular networks</a:t>
            </a:r>
          </a:p>
          <a:p>
            <a:pPr marL="914400" lvl="1" indent="-457200">
              <a:lnSpc>
                <a:spcPct val="114000"/>
              </a:lnSpc>
              <a:buClr>
                <a:schemeClr val="accent1"/>
              </a:buClr>
              <a:buFont typeface="Courier New" panose="02070309020205020404" pitchFamily="49" charset="0"/>
              <a:buChar char="o"/>
            </a:pPr>
            <a:r>
              <a:rPr lang="en-US" altLang="x-none" dirty="0">
                <a:latin typeface="Comic Sans MS" charset="0"/>
              </a:rPr>
              <a:t>multiple access; queueing analysis; capacity analysis</a:t>
            </a:r>
          </a:p>
          <a:p>
            <a:pPr marL="457200" indent="-457200">
              <a:lnSpc>
                <a:spcPct val="114000"/>
              </a:lnSpc>
              <a:buClr>
                <a:schemeClr val="accent1"/>
              </a:buClr>
              <a:buFont typeface="Wingdings" pitchFamily="2" charset="2"/>
              <a:buChar char="q"/>
            </a:pPr>
            <a:r>
              <a:rPr lang="en-US" altLang="x-none" sz="2400" dirty="0">
                <a:latin typeface="Comic Sans MS" charset="0"/>
              </a:rPr>
              <a:t>Next-generation network:</a:t>
            </a:r>
          </a:p>
          <a:p>
            <a:pPr marL="914400" lvl="1" indent="-457200">
              <a:lnSpc>
                <a:spcPct val="114000"/>
              </a:lnSpc>
              <a:buClr>
                <a:schemeClr val="accent1"/>
              </a:buClr>
              <a:buFont typeface="Courier New" panose="02070309020205020404" pitchFamily="49" charset="0"/>
              <a:buChar char="o"/>
            </a:pPr>
            <a:r>
              <a:rPr lang="en-US" altLang="x-none" dirty="0">
                <a:latin typeface="Comic Sans MS" charset="0"/>
              </a:rPr>
              <a:t>Cloud and data center design, programmable networks, RDMA</a:t>
            </a:r>
            <a:endParaRPr lang="en-US" altLang="x-none" sz="2400" dirty="0">
              <a:latin typeface="Comic Sans MS" charset="0"/>
            </a:endParaRPr>
          </a:p>
          <a:p>
            <a:pPr marL="457200" indent="-457200">
              <a:lnSpc>
                <a:spcPct val="114000"/>
              </a:lnSpc>
              <a:buClr>
                <a:schemeClr val="accent1"/>
              </a:buClr>
              <a:buFont typeface="Wingdings" pitchFamily="2" charset="2"/>
              <a:buChar char="q"/>
            </a:pPr>
            <a:r>
              <a:rPr lang="en-US" altLang="x-none" sz="2400" dirty="0">
                <a:latin typeface="Comic Sans MS" charset="0"/>
              </a:rPr>
              <a:t>Physical layer</a:t>
            </a:r>
          </a:p>
          <a:p>
            <a:pPr marL="457200" indent="-457200">
              <a:lnSpc>
                <a:spcPct val="114000"/>
              </a:lnSpc>
              <a:buClr>
                <a:schemeClr val="accent1"/>
              </a:buClr>
              <a:buFont typeface="Wingdings" pitchFamily="2" charset="2"/>
              <a:buChar char="q"/>
            </a:pPr>
            <a:r>
              <a:rPr lang="en-US" altLang="x-none" sz="2400" dirty="0">
                <a:latin typeface="Comic Sans MS" charset="0"/>
              </a:rPr>
              <a:t>Wireless Networks</a:t>
            </a:r>
          </a:p>
          <a:p>
            <a:pPr marL="457200" indent="-457200">
              <a:lnSpc>
                <a:spcPct val="114000"/>
              </a:lnSpc>
              <a:buClr>
                <a:schemeClr val="accent1"/>
              </a:buClr>
              <a:buFont typeface="Wingdings" pitchFamily="2" charset="2"/>
              <a:buChar char="q"/>
            </a:pPr>
            <a:r>
              <a:rPr lang="en-US" altLang="x-none" sz="2400" dirty="0">
                <a:latin typeface="Comic Sans MS" charset="0"/>
              </a:rPr>
              <a:t>Network security</a:t>
            </a:r>
          </a:p>
          <a:p>
            <a:pPr marL="914400" lvl="1" indent="-457200">
              <a:lnSpc>
                <a:spcPct val="114000"/>
              </a:lnSpc>
              <a:buClr>
                <a:schemeClr val="accent1"/>
              </a:buClr>
              <a:buFont typeface="Courier New" panose="02070309020205020404" pitchFamily="49" charset="0"/>
              <a:buChar char="o"/>
            </a:pPr>
            <a:r>
              <a:rPr lang="en-US" altLang="x-none" dirty="0">
                <a:latin typeface="Comic Sans MS" charset="0"/>
              </a:rPr>
              <a:t>security primitives; BAN logic, SSL</a:t>
            </a:r>
            <a:endParaRPr lang="en-US" altLang="x-none" sz="2400" dirty="0">
              <a:latin typeface="Comic Sans MS" charset="0"/>
            </a:endParaRPr>
          </a:p>
        </p:txBody>
      </p:sp>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96888"/>
            <a:ext cx="9363886" cy="914400"/>
          </a:xfrm>
        </p:spPr>
        <p:txBody>
          <a:bodyPr/>
          <a:lstStyle/>
          <a:p>
            <a:r>
              <a:rPr lang="en-US" sz="3200" dirty="0">
                <a:solidFill>
                  <a:schemeClr val="accent1"/>
                </a:solidFill>
                <a:latin typeface="Comic Sans MS" panose="030F0902030302020204" pitchFamily="66" charset="0"/>
              </a:rPr>
              <a:t>What Will We Cover?</a:t>
            </a: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59</a:t>
            </a:fld>
            <a:endParaRPr lang="en-US" altLang="x-none" sz="1600" dirty="0">
              <a:latin typeface="Tahoma" charset="0"/>
            </a:endParaRPr>
          </a:p>
        </p:txBody>
      </p:sp>
    </p:spTree>
    <p:extLst>
      <p:ext uri="{BB962C8B-B14F-4D97-AF65-F5344CB8AC3E}">
        <p14:creationId xmlns:p14="http://schemas.microsoft.com/office/powerpoint/2010/main" val="1326755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24047"/>
            <a:ext cx="8530967" cy="914400"/>
          </a:xfrm>
        </p:spPr>
        <p:txBody>
          <a:bodyPr/>
          <a:lstStyle/>
          <a:p>
            <a:r>
              <a:rPr lang="en-US" sz="3600" dirty="0">
                <a:solidFill>
                  <a:schemeClr val="accent1"/>
                </a:solidFill>
                <a:latin typeface="Comic Sans MS" panose="030F0902030302020204" pitchFamily="66" charset="0"/>
              </a:rPr>
              <a:t>Why Study Computer Networks?</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10612817"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zh-CN" sz="2800" dirty="0">
                <a:latin typeface="Comic Sans MS" panose="030F0902030302020204" pitchFamily="66" charset="0"/>
                <a:ea typeface="ＭＳ Ｐゴシック" charset="-128"/>
              </a:rPr>
              <a:t>Be an entrepreneur</a:t>
            </a:r>
          </a:p>
          <a:p>
            <a:pPr>
              <a:lnSpc>
                <a:spcPct val="114000"/>
              </a:lnSpc>
            </a:pPr>
            <a:endParaRPr lang="en-US" dirty="0">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6</a:t>
            </a:fld>
            <a:endParaRPr lang="en-US" altLang="x-none" sz="1600" dirty="0">
              <a:latin typeface="Tahoma" charset="0"/>
            </a:endParaRPr>
          </a:p>
        </p:txBody>
      </p:sp>
      <p:pic>
        <p:nvPicPr>
          <p:cNvPr id="8" name="Picture 7">
            <a:extLst>
              <a:ext uri="{FF2B5EF4-FFF2-40B4-BE49-F238E27FC236}">
                <a16:creationId xmlns:a16="http://schemas.microsoft.com/office/drawing/2014/main" id="{2861E698-3CA1-B146-B700-7921FF03E1F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73693" y="1980848"/>
            <a:ext cx="2667000" cy="1778000"/>
          </a:xfrm>
          <a:prstGeom prst="rect">
            <a:avLst/>
          </a:prstGeom>
        </p:spPr>
      </p:pic>
      <p:pic>
        <p:nvPicPr>
          <p:cNvPr id="10" name="Picture 9">
            <a:extLst>
              <a:ext uri="{FF2B5EF4-FFF2-40B4-BE49-F238E27FC236}">
                <a16:creationId xmlns:a16="http://schemas.microsoft.com/office/drawing/2014/main" id="{3D0118C9-4710-FF46-854C-756B70CED05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58053" y="2302158"/>
            <a:ext cx="2971800" cy="1135380"/>
          </a:xfrm>
          <a:prstGeom prst="rect">
            <a:avLst/>
          </a:prstGeom>
        </p:spPr>
      </p:pic>
      <p:pic>
        <p:nvPicPr>
          <p:cNvPr id="11" name="图片 6">
            <a:extLst>
              <a:ext uri="{FF2B5EF4-FFF2-40B4-BE49-F238E27FC236}">
                <a16:creationId xmlns:a16="http://schemas.microsoft.com/office/drawing/2014/main" id="{D66EBD4D-E727-2948-ADD6-B4DCE0E5037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77005" y="3868603"/>
            <a:ext cx="2421614" cy="1878532"/>
          </a:xfrm>
          <a:prstGeom prst="rect">
            <a:avLst/>
          </a:prstGeom>
        </p:spPr>
      </p:pic>
      <p:pic>
        <p:nvPicPr>
          <p:cNvPr id="12" name="图片 8">
            <a:extLst>
              <a:ext uri="{FF2B5EF4-FFF2-40B4-BE49-F238E27FC236}">
                <a16:creationId xmlns:a16="http://schemas.microsoft.com/office/drawing/2014/main" id="{1AE61625-C534-134F-968F-9000233256B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90878" y="3831179"/>
            <a:ext cx="2180365" cy="1883042"/>
          </a:xfrm>
          <a:prstGeom prst="rect">
            <a:avLst/>
          </a:prstGeom>
        </p:spPr>
      </p:pic>
    </p:spTree>
    <p:extLst>
      <p:ext uri="{BB962C8B-B14F-4D97-AF65-F5344CB8AC3E}">
        <p14:creationId xmlns:p14="http://schemas.microsoft.com/office/powerpoint/2010/main" val="842185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2947C73-8294-4E41-A0BB-B8B9BCC42A3A}"/>
              </a:ext>
            </a:extLst>
          </p:cNvPr>
          <p:cNvSpPr txBox="1"/>
          <p:nvPr/>
        </p:nvSpPr>
        <p:spPr>
          <a:xfrm>
            <a:off x="4455697" y="2167051"/>
            <a:ext cx="3405099" cy="1015663"/>
          </a:xfrm>
          <a:prstGeom prst="rect">
            <a:avLst/>
          </a:prstGeom>
          <a:noFill/>
        </p:spPr>
        <p:txBody>
          <a:bodyPr wrap="none" rtlCol="0">
            <a:spAutoFit/>
          </a:bodyPr>
          <a:lstStyle/>
          <a:p>
            <a:r>
              <a:rPr lang="en-US" altLang="zh-CN" sz="6000" b="1" spc="600" dirty="0">
                <a:solidFill>
                  <a:schemeClr val="accent1"/>
                </a:solidFill>
                <a:latin typeface="+mn-ea"/>
                <a:cs typeface="+mn-ea"/>
                <a:sym typeface="+mn-lt"/>
              </a:rPr>
              <a:t>Thanks</a:t>
            </a:r>
            <a:endParaRPr lang="zh-CN" altLang="en-US" sz="6000" b="1" spc="600" dirty="0">
              <a:solidFill>
                <a:schemeClr val="accent1"/>
              </a:solidFill>
              <a:latin typeface="+mn-ea"/>
              <a:cs typeface="+mn-ea"/>
              <a:sym typeface="+mn-lt"/>
            </a:endParaRPr>
          </a:p>
        </p:txBody>
      </p:sp>
      <p:sp>
        <p:nvSpPr>
          <p:cNvPr id="80" name="矩形: 圆角 79">
            <a:extLst>
              <a:ext uri="{FF2B5EF4-FFF2-40B4-BE49-F238E27FC236}">
                <a16:creationId xmlns:a16="http://schemas.microsoft.com/office/drawing/2014/main" id="{8A385076-F674-4E25-91F0-626746DAF6C2}"/>
              </a:ext>
            </a:extLst>
          </p:cNvPr>
          <p:cNvSpPr/>
          <p:nvPr/>
        </p:nvSpPr>
        <p:spPr>
          <a:xfrm>
            <a:off x="4520022" y="3417424"/>
            <a:ext cx="5158132" cy="991614"/>
          </a:xfrm>
          <a:prstGeom prst="roundRect">
            <a:avLst>
              <a:gd name="adj" fmla="val 50000"/>
            </a:avLst>
          </a:prstGeom>
          <a:gradFill flip="none" rotWithShape="1">
            <a:gsLst>
              <a:gs pos="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文本框 4">
            <a:extLst>
              <a:ext uri="{FF2B5EF4-FFF2-40B4-BE49-F238E27FC236}">
                <a16:creationId xmlns:a16="http://schemas.microsoft.com/office/drawing/2014/main" id="{441B76CD-26EC-44B5-AB55-19433D0B926B}"/>
              </a:ext>
            </a:extLst>
          </p:cNvPr>
          <p:cNvSpPr txBox="1"/>
          <p:nvPr/>
        </p:nvSpPr>
        <p:spPr>
          <a:xfrm>
            <a:off x="4744868" y="3465212"/>
            <a:ext cx="4933285" cy="830997"/>
          </a:xfrm>
          <a:prstGeom prst="rect">
            <a:avLst/>
          </a:prstGeom>
          <a:noFill/>
        </p:spPr>
        <p:txBody>
          <a:bodyPr wrap="square" rtlCol="0">
            <a:spAutoFit/>
          </a:bodyPr>
          <a:lstStyle/>
          <a:p>
            <a:r>
              <a:rPr lang="en-US" altLang="zh-CN" sz="2400" dirty="0">
                <a:solidFill>
                  <a:schemeClr val="bg1"/>
                </a:solidFill>
                <a:cs typeface="+mn-ea"/>
                <a:sym typeface="+mn-lt"/>
              </a:rPr>
              <a:t>Instructor:</a:t>
            </a:r>
            <a:r>
              <a:rPr lang="zh-CN" altLang="en-US" sz="2400" dirty="0">
                <a:solidFill>
                  <a:schemeClr val="bg1"/>
                </a:solidFill>
                <a:cs typeface="+mn-ea"/>
                <a:sym typeface="+mn-lt"/>
              </a:rPr>
              <a:t> </a:t>
            </a:r>
            <a:r>
              <a:rPr lang="en-US" altLang="zh-CN" sz="2400" dirty="0">
                <a:solidFill>
                  <a:schemeClr val="bg1"/>
                </a:solidFill>
                <a:cs typeface="+mn-ea"/>
                <a:sym typeface="+mn-lt"/>
              </a:rPr>
              <a:t>Qiao</a:t>
            </a:r>
            <a:r>
              <a:rPr lang="zh-CN" altLang="en-US" sz="2400" dirty="0">
                <a:solidFill>
                  <a:schemeClr val="bg1"/>
                </a:solidFill>
                <a:cs typeface="+mn-ea"/>
                <a:sym typeface="+mn-lt"/>
              </a:rPr>
              <a:t> </a:t>
            </a:r>
            <a:r>
              <a:rPr lang="en-US" altLang="zh-CN" sz="2400" dirty="0">
                <a:solidFill>
                  <a:schemeClr val="bg1"/>
                </a:solidFill>
                <a:cs typeface="+mn-ea"/>
                <a:sym typeface="+mn-lt"/>
              </a:rPr>
              <a:t>Xiang</a:t>
            </a:r>
          </a:p>
          <a:p>
            <a:r>
              <a:rPr lang="en-US" altLang="zh-CN" sz="2400" dirty="0">
                <a:solidFill>
                  <a:schemeClr val="bg1"/>
                </a:solidFill>
                <a:cs typeface="+mn-ea"/>
                <a:sym typeface="+mn-lt"/>
              </a:rPr>
              <a:t>Contact:</a:t>
            </a:r>
            <a:r>
              <a:rPr lang="zh-CN" altLang="en-US" sz="2400" dirty="0">
                <a:solidFill>
                  <a:schemeClr val="bg1"/>
                </a:solidFill>
                <a:cs typeface="+mn-ea"/>
                <a:sym typeface="+mn-lt"/>
              </a:rPr>
              <a:t> </a:t>
            </a:r>
            <a:r>
              <a:rPr lang="en-US" altLang="zh-CN" sz="2400" dirty="0" err="1">
                <a:solidFill>
                  <a:schemeClr val="bg1"/>
                </a:solidFill>
                <a:cs typeface="+mn-ea"/>
                <a:sym typeface="+mn-lt"/>
              </a:rPr>
              <a:t>qiaoxiang@xmu.edu.cn</a:t>
            </a:r>
            <a:endParaRPr lang="en-US" altLang="zh-CN" sz="2400" dirty="0">
              <a:solidFill>
                <a:schemeClr val="bg1"/>
              </a:solidFill>
              <a:cs typeface="+mn-ea"/>
              <a:sym typeface="+mn-lt"/>
            </a:endParaRPr>
          </a:p>
        </p:txBody>
      </p:sp>
      <p:sp>
        <p:nvSpPr>
          <p:cNvPr id="77" name="矩形 76">
            <a:extLst>
              <a:ext uri="{FF2B5EF4-FFF2-40B4-BE49-F238E27FC236}">
                <a16:creationId xmlns:a16="http://schemas.microsoft.com/office/drawing/2014/main" id="{16B83A7C-3466-471C-A800-EADD9226D7E9}"/>
              </a:ext>
            </a:extLst>
          </p:cNvPr>
          <p:cNvSpPr/>
          <p:nvPr/>
        </p:nvSpPr>
        <p:spPr>
          <a:xfrm flipH="1">
            <a:off x="-5" y="1"/>
            <a:ext cx="1966494" cy="6488205"/>
          </a:xfrm>
          <a:prstGeom prst="rect">
            <a:avLst/>
          </a:prstGeom>
          <a:solidFill>
            <a:schemeClr val="accent1"/>
          </a:solidFill>
          <a:ln>
            <a:noFill/>
          </a:ln>
          <a:effectLst>
            <a:outerShdw blurRad="190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a:extLst>
              <a:ext uri="{FF2B5EF4-FFF2-40B4-BE49-F238E27FC236}">
                <a16:creationId xmlns:a16="http://schemas.microsoft.com/office/drawing/2014/main" id="{54650307-A2B2-4951-BA5A-D08F6258A334}"/>
              </a:ext>
            </a:extLst>
          </p:cNvPr>
          <p:cNvSpPr/>
          <p:nvPr/>
        </p:nvSpPr>
        <p:spPr>
          <a:xfrm>
            <a:off x="359163" y="1643605"/>
            <a:ext cx="2992054" cy="29920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a:extLst>
              <a:ext uri="{FF2B5EF4-FFF2-40B4-BE49-F238E27FC236}">
                <a16:creationId xmlns:a16="http://schemas.microsoft.com/office/drawing/2014/main" id="{F98510F8-C794-467B-A9C4-7715682C9235}"/>
              </a:ext>
            </a:extLst>
          </p:cNvPr>
          <p:cNvSpPr/>
          <p:nvPr/>
        </p:nvSpPr>
        <p:spPr>
          <a:xfrm>
            <a:off x="519704" y="1741472"/>
            <a:ext cx="2767882" cy="2767883"/>
          </a:xfrm>
          <a:prstGeom prst="ellipse">
            <a:avLst/>
          </a:prstGeom>
          <a:solidFill>
            <a:schemeClr val="bg1"/>
          </a:solidFill>
          <a:ln>
            <a:noFill/>
          </a:ln>
          <a:effectLst>
            <a:outerShdw blurRad="127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1" name="图片 10">
            <a:extLst>
              <a:ext uri="{FF2B5EF4-FFF2-40B4-BE49-F238E27FC236}">
                <a16:creationId xmlns:a16="http://schemas.microsoft.com/office/drawing/2014/main" id="{EC6BEC64-303B-42E6-9CAD-7C3A78202190}"/>
              </a:ext>
            </a:extLst>
          </p:cNvPr>
          <p:cNvPicPr>
            <a:picLocks noChangeAspect="1"/>
          </p:cNvPicPr>
          <p:nvPr/>
        </p:nvPicPr>
        <p:blipFill>
          <a:blip r:embed="rId2"/>
          <a:stretch>
            <a:fillRect/>
          </a:stretch>
        </p:blipFill>
        <p:spPr>
          <a:xfrm>
            <a:off x="258955" y="1534418"/>
            <a:ext cx="3210755" cy="3282304"/>
          </a:xfrm>
          <a:prstGeom prst="rect">
            <a:avLst/>
          </a:prstGeom>
        </p:spPr>
      </p:pic>
    </p:spTree>
    <p:extLst>
      <p:ext uri="{BB962C8B-B14F-4D97-AF65-F5344CB8AC3E}">
        <p14:creationId xmlns:p14="http://schemas.microsoft.com/office/powerpoint/2010/main" val="3044817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24047"/>
            <a:ext cx="8530967" cy="914400"/>
          </a:xfrm>
        </p:spPr>
        <p:txBody>
          <a:bodyPr/>
          <a:lstStyle/>
          <a:p>
            <a:r>
              <a:rPr lang="en-US" sz="3600" dirty="0">
                <a:solidFill>
                  <a:schemeClr val="accent1"/>
                </a:solidFill>
                <a:latin typeface="Comic Sans MS" panose="030F0902030302020204" pitchFamily="66" charset="0"/>
              </a:rPr>
              <a:t>Why Study Computer Networks?</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10612817"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zh-CN" sz="2800" dirty="0">
                <a:latin typeface="Comic Sans MS" panose="030F0902030302020204" pitchFamily="66" charset="0"/>
                <a:ea typeface="ＭＳ Ｐゴシック" charset="-128"/>
              </a:rPr>
              <a:t>Pursue graduate degrees overseas</a:t>
            </a:r>
          </a:p>
          <a:p>
            <a:pPr>
              <a:lnSpc>
                <a:spcPct val="114000"/>
              </a:lnSpc>
            </a:pPr>
            <a:endParaRPr lang="en-US" dirty="0">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7</a:t>
            </a:fld>
            <a:endParaRPr lang="en-US" altLang="x-none" sz="1600" dirty="0">
              <a:latin typeface="Tahoma" charset="0"/>
            </a:endParaRPr>
          </a:p>
        </p:txBody>
      </p:sp>
      <p:pic>
        <p:nvPicPr>
          <p:cNvPr id="20" name="Picture 19">
            <a:extLst>
              <a:ext uri="{FF2B5EF4-FFF2-40B4-BE49-F238E27FC236}">
                <a16:creationId xmlns:a16="http://schemas.microsoft.com/office/drawing/2014/main" id="{D3528D47-87CA-E14F-BD14-2AF6EEFBA48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33507" y="1970196"/>
            <a:ext cx="3098800" cy="2370351"/>
          </a:xfrm>
          <a:prstGeom prst="rect">
            <a:avLst/>
          </a:prstGeom>
        </p:spPr>
      </p:pic>
      <p:pic>
        <p:nvPicPr>
          <p:cNvPr id="21" name="图片 3">
            <a:extLst>
              <a:ext uri="{FF2B5EF4-FFF2-40B4-BE49-F238E27FC236}">
                <a16:creationId xmlns:a16="http://schemas.microsoft.com/office/drawing/2014/main" id="{D0C6E2AA-A8BD-1046-A4A3-5137696D9A4D}"/>
              </a:ext>
            </a:extLst>
          </p:cNvPr>
          <p:cNvPicPr>
            <a:picLocks noChangeAspect="1"/>
          </p:cNvPicPr>
          <p:nvPr/>
        </p:nvPicPr>
        <p:blipFill>
          <a:blip r:embed="rId3"/>
          <a:stretch>
            <a:fillRect/>
          </a:stretch>
        </p:blipFill>
        <p:spPr>
          <a:xfrm>
            <a:off x="5747425" y="2451039"/>
            <a:ext cx="3154512" cy="1201719"/>
          </a:xfrm>
          <a:prstGeom prst="rect">
            <a:avLst/>
          </a:prstGeom>
        </p:spPr>
      </p:pic>
      <p:pic>
        <p:nvPicPr>
          <p:cNvPr id="22" name="Picture 21">
            <a:extLst>
              <a:ext uri="{FF2B5EF4-FFF2-40B4-BE49-F238E27FC236}">
                <a16:creationId xmlns:a16="http://schemas.microsoft.com/office/drawing/2014/main" id="{74E65EDA-F7A6-874A-B066-A7F4F88527A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888562" y="3622022"/>
            <a:ext cx="2717800" cy="1358900"/>
          </a:xfrm>
          <a:prstGeom prst="rect">
            <a:avLst/>
          </a:prstGeom>
        </p:spPr>
      </p:pic>
      <p:pic>
        <p:nvPicPr>
          <p:cNvPr id="23" name="图片 1">
            <a:extLst>
              <a:ext uri="{FF2B5EF4-FFF2-40B4-BE49-F238E27FC236}">
                <a16:creationId xmlns:a16="http://schemas.microsoft.com/office/drawing/2014/main" id="{35DB243F-8F8A-434A-9877-4DFD441BAA6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01283" y="3665926"/>
            <a:ext cx="2967918" cy="1417113"/>
          </a:xfrm>
          <a:prstGeom prst="rect">
            <a:avLst/>
          </a:prstGeom>
        </p:spPr>
      </p:pic>
      <p:pic>
        <p:nvPicPr>
          <p:cNvPr id="27" name="Picture 26">
            <a:extLst>
              <a:ext uri="{FF2B5EF4-FFF2-40B4-BE49-F238E27FC236}">
                <a16:creationId xmlns:a16="http://schemas.microsoft.com/office/drawing/2014/main" id="{7AE94016-5AF2-554E-B5C8-8410C1A65F5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124051" y="5167937"/>
            <a:ext cx="5645150" cy="756325"/>
          </a:xfrm>
          <a:prstGeom prst="rect">
            <a:avLst/>
          </a:prstGeom>
        </p:spPr>
      </p:pic>
    </p:spTree>
    <p:extLst>
      <p:ext uri="{BB962C8B-B14F-4D97-AF65-F5344CB8AC3E}">
        <p14:creationId xmlns:p14="http://schemas.microsoft.com/office/powerpoint/2010/main" val="1210490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24047"/>
            <a:ext cx="8530967" cy="914400"/>
          </a:xfrm>
        </p:spPr>
        <p:txBody>
          <a:bodyPr/>
          <a:lstStyle/>
          <a:p>
            <a:r>
              <a:rPr lang="en-US" sz="3600" dirty="0">
                <a:solidFill>
                  <a:schemeClr val="accent1"/>
                </a:solidFill>
                <a:latin typeface="Comic Sans MS" panose="030F0902030302020204" pitchFamily="66" charset="0"/>
              </a:rPr>
              <a:t>Why Study Computer Networks?</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10612817"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zh-CN" sz="2800" dirty="0">
                <a:latin typeface="Comic Sans MS" panose="030F0902030302020204" pitchFamily="66" charset="0"/>
                <a:ea typeface="ＭＳ Ｐゴシック" charset="-128"/>
              </a:rPr>
              <a:t>Pursue graduate degrees domestically</a:t>
            </a:r>
          </a:p>
          <a:p>
            <a:pPr>
              <a:lnSpc>
                <a:spcPct val="114000"/>
              </a:lnSpc>
            </a:pPr>
            <a:endParaRPr lang="en-US" dirty="0">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8</a:t>
            </a:fld>
            <a:endParaRPr lang="en-US" altLang="x-none" sz="1600" dirty="0">
              <a:latin typeface="Tahoma" charset="0"/>
            </a:endParaRPr>
          </a:p>
        </p:txBody>
      </p:sp>
      <p:pic>
        <p:nvPicPr>
          <p:cNvPr id="10" name="Picture 9">
            <a:extLst>
              <a:ext uri="{FF2B5EF4-FFF2-40B4-BE49-F238E27FC236}">
                <a16:creationId xmlns:a16="http://schemas.microsoft.com/office/drawing/2014/main" id="{FAB9F0FA-0F39-D44E-8022-9FD94A54085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78427" y="4276965"/>
            <a:ext cx="1062930" cy="1403071"/>
          </a:xfrm>
          <a:prstGeom prst="rect">
            <a:avLst/>
          </a:prstGeom>
        </p:spPr>
      </p:pic>
      <p:pic>
        <p:nvPicPr>
          <p:cNvPr id="11" name="Picture 10">
            <a:extLst>
              <a:ext uri="{FF2B5EF4-FFF2-40B4-BE49-F238E27FC236}">
                <a16:creationId xmlns:a16="http://schemas.microsoft.com/office/drawing/2014/main" id="{9AF69387-BCA5-074B-84F2-064A4F5A0D1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34267" y="4307858"/>
            <a:ext cx="989549" cy="1399504"/>
          </a:xfrm>
          <a:prstGeom prst="rect">
            <a:avLst/>
          </a:prstGeom>
        </p:spPr>
      </p:pic>
      <p:pic>
        <p:nvPicPr>
          <p:cNvPr id="12" name="图片 6">
            <a:extLst>
              <a:ext uri="{FF2B5EF4-FFF2-40B4-BE49-F238E27FC236}">
                <a16:creationId xmlns:a16="http://schemas.microsoft.com/office/drawing/2014/main" id="{510C6D30-CCB0-094F-9A14-F992F804AA3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634267" y="2300740"/>
            <a:ext cx="1017893" cy="1244093"/>
          </a:xfrm>
          <a:prstGeom prst="rect">
            <a:avLst/>
          </a:prstGeom>
        </p:spPr>
      </p:pic>
      <p:pic>
        <p:nvPicPr>
          <p:cNvPr id="13" name="Picture 12">
            <a:extLst>
              <a:ext uri="{FF2B5EF4-FFF2-40B4-BE49-F238E27FC236}">
                <a16:creationId xmlns:a16="http://schemas.microsoft.com/office/drawing/2014/main" id="{ECACBA3E-4390-324F-98F7-E9C40FB41B0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66618" y="4233613"/>
            <a:ext cx="1175423" cy="1429837"/>
          </a:xfrm>
          <a:prstGeom prst="rect">
            <a:avLst/>
          </a:prstGeom>
        </p:spPr>
      </p:pic>
      <p:pic>
        <p:nvPicPr>
          <p:cNvPr id="14" name="Picture 13">
            <a:extLst>
              <a:ext uri="{FF2B5EF4-FFF2-40B4-BE49-F238E27FC236}">
                <a16:creationId xmlns:a16="http://schemas.microsoft.com/office/drawing/2014/main" id="{E3787ED6-589F-BA46-B207-307C5C1FD7F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758990" y="2275852"/>
            <a:ext cx="1139842" cy="1288459"/>
          </a:xfrm>
          <a:prstGeom prst="rect">
            <a:avLst/>
          </a:prstGeom>
        </p:spPr>
      </p:pic>
      <p:sp>
        <p:nvSpPr>
          <p:cNvPr id="15" name="TextBox 14">
            <a:extLst>
              <a:ext uri="{FF2B5EF4-FFF2-40B4-BE49-F238E27FC236}">
                <a16:creationId xmlns:a16="http://schemas.microsoft.com/office/drawing/2014/main" id="{FC58BC4C-2D84-D94C-99C0-9FCE3450C7E2}"/>
              </a:ext>
            </a:extLst>
          </p:cNvPr>
          <p:cNvSpPr txBox="1"/>
          <p:nvPr/>
        </p:nvSpPr>
        <p:spPr>
          <a:xfrm>
            <a:off x="7515314" y="3629294"/>
            <a:ext cx="1334020" cy="584775"/>
          </a:xfrm>
          <a:prstGeom prst="rect">
            <a:avLst/>
          </a:prstGeom>
          <a:noFill/>
        </p:spPr>
        <p:txBody>
          <a:bodyPr wrap="none" rtlCol="0">
            <a:spAutoFit/>
          </a:bodyPr>
          <a:lstStyle/>
          <a:p>
            <a:pPr algn="ctr"/>
            <a:r>
              <a:rPr lang="en-US" sz="1600" dirty="0" err="1">
                <a:latin typeface="Comic Sans MS" panose="030F0902030302020204" pitchFamily="66" charset="0"/>
                <a:ea typeface="ＭＳ Ｐゴシック" charset="0"/>
              </a:rPr>
              <a:t>Ling</a:t>
            </a:r>
            <a:r>
              <a:rPr lang="en-US" altLang="zh-CN" sz="1600" dirty="0" err="1">
                <a:latin typeface="Comic Sans MS" panose="030F0902030302020204" pitchFamily="66" charset="0"/>
                <a:ea typeface="ＭＳ Ｐゴシック" charset="0"/>
              </a:rPr>
              <a:t>he</a:t>
            </a:r>
            <a:r>
              <a:rPr lang="zh-CN" altLang="en-US" sz="1600" dirty="0">
                <a:latin typeface="Comic Sans MS" panose="030F0902030302020204" pitchFamily="66" charset="0"/>
                <a:ea typeface="ＭＳ Ｐゴシック" charset="0"/>
              </a:rPr>
              <a:t> </a:t>
            </a:r>
            <a:r>
              <a:rPr lang="en-US" altLang="zh-CN" sz="1600" dirty="0">
                <a:latin typeface="Comic Sans MS" panose="030F0902030302020204" pitchFamily="66" charset="0"/>
                <a:ea typeface="ＭＳ Ｐゴシック" charset="0"/>
              </a:rPr>
              <a:t>Kong</a:t>
            </a:r>
          </a:p>
          <a:p>
            <a:pPr algn="ctr"/>
            <a:r>
              <a:rPr lang="en-US" altLang="zh-CN" sz="1600" dirty="0">
                <a:latin typeface="Comic Sans MS" panose="030F0902030302020204" pitchFamily="66" charset="0"/>
                <a:ea typeface="ＭＳ Ｐゴシック" charset="0"/>
              </a:rPr>
              <a:t>SJTU</a:t>
            </a:r>
            <a:endParaRPr lang="en-US" sz="1600" dirty="0">
              <a:latin typeface="Comic Sans MS" panose="030F0902030302020204" pitchFamily="66" charset="0"/>
              <a:ea typeface="ＭＳ Ｐゴシック" charset="0"/>
            </a:endParaRPr>
          </a:p>
        </p:txBody>
      </p:sp>
      <p:sp>
        <p:nvSpPr>
          <p:cNvPr id="16" name="TextBox 15">
            <a:extLst>
              <a:ext uri="{FF2B5EF4-FFF2-40B4-BE49-F238E27FC236}">
                <a16:creationId xmlns:a16="http://schemas.microsoft.com/office/drawing/2014/main" id="{6BAB8EAD-E306-114A-B963-8130E9C72710}"/>
              </a:ext>
            </a:extLst>
          </p:cNvPr>
          <p:cNvSpPr txBox="1"/>
          <p:nvPr/>
        </p:nvSpPr>
        <p:spPr>
          <a:xfrm>
            <a:off x="3443353" y="5683290"/>
            <a:ext cx="1117614" cy="584775"/>
          </a:xfrm>
          <a:prstGeom prst="rect">
            <a:avLst/>
          </a:prstGeom>
          <a:noFill/>
        </p:spPr>
        <p:txBody>
          <a:bodyPr wrap="none" rtlCol="0">
            <a:spAutoFit/>
          </a:bodyPr>
          <a:lstStyle/>
          <a:p>
            <a:pPr algn="ctr"/>
            <a:r>
              <a:rPr lang="en-US" altLang="zh-CN" sz="1600" dirty="0">
                <a:latin typeface="Comic Sans MS" panose="030F0902030302020204" pitchFamily="66" charset="0"/>
                <a:ea typeface="ＭＳ Ｐゴシック" charset="0"/>
              </a:rPr>
              <a:t>Chen</a:t>
            </a:r>
            <a:r>
              <a:rPr lang="zh-CN" altLang="en-US" sz="1600" dirty="0">
                <a:latin typeface="Comic Sans MS" panose="030F0902030302020204" pitchFamily="66" charset="0"/>
                <a:ea typeface="ＭＳ Ｐゴシック" charset="0"/>
              </a:rPr>
              <a:t> </a:t>
            </a:r>
            <a:r>
              <a:rPr lang="en-US" altLang="zh-CN" sz="1600" dirty="0">
                <a:latin typeface="Comic Sans MS" panose="030F0902030302020204" pitchFamily="66" charset="0"/>
                <a:ea typeface="ＭＳ Ｐゴシック" charset="0"/>
              </a:rPr>
              <a:t>Tian</a:t>
            </a:r>
          </a:p>
          <a:p>
            <a:pPr algn="ctr"/>
            <a:r>
              <a:rPr lang="en-US" altLang="zh-CN" sz="1600" dirty="0">
                <a:latin typeface="Comic Sans MS" panose="030F0902030302020204" pitchFamily="66" charset="0"/>
                <a:ea typeface="ＭＳ Ｐゴシック" charset="0"/>
              </a:rPr>
              <a:t>NJU</a:t>
            </a:r>
            <a:endParaRPr lang="en-US" sz="1600" dirty="0">
              <a:latin typeface="Comic Sans MS" panose="030F0902030302020204" pitchFamily="66" charset="0"/>
              <a:ea typeface="ＭＳ Ｐゴシック" charset="0"/>
            </a:endParaRPr>
          </a:p>
        </p:txBody>
      </p:sp>
      <p:sp>
        <p:nvSpPr>
          <p:cNvPr id="17" name="TextBox 16">
            <a:extLst>
              <a:ext uri="{FF2B5EF4-FFF2-40B4-BE49-F238E27FC236}">
                <a16:creationId xmlns:a16="http://schemas.microsoft.com/office/drawing/2014/main" id="{817AE50D-E140-304F-B3D8-C6F5EB4EDE07}"/>
              </a:ext>
            </a:extLst>
          </p:cNvPr>
          <p:cNvSpPr txBox="1"/>
          <p:nvPr/>
        </p:nvSpPr>
        <p:spPr>
          <a:xfrm>
            <a:off x="4729672" y="3630980"/>
            <a:ext cx="1160895" cy="584775"/>
          </a:xfrm>
          <a:prstGeom prst="rect">
            <a:avLst/>
          </a:prstGeom>
          <a:noFill/>
        </p:spPr>
        <p:txBody>
          <a:bodyPr wrap="none" rtlCol="0">
            <a:spAutoFit/>
          </a:bodyPr>
          <a:lstStyle/>
          <a:p>
            <a:pPr algn="ctr"/>
            <a:r>
              <a:rPr lang="en-US" altLang="zh-CN" sz="1600" dirty="0">
                <a:latin typeface="Comic Sans MS" panose="030F0902030302020204" pitchFamily="66" charset="0"/>
                <a:ea typeface="ＭＳ Ｐゴシック" charset="0"/>
              </a:rPr>
              <a:t>Tong</a:t>
            </a:r>
            <a:r>
              <a:rPr lang="zh-CN" altLang="en-US" sz="1600" dirty="0">
                <a:latin typeface="Comic Sans MS" panose="030F0902030302020204" pitchFamily="66" charset="0"/>
                <a:ea typeface="ＭＳ Ｐゴシック" charset="0"/>
              </a:rPr>
              <a:t> </a:t>
            </a:r>
            <a:r>
              <a:rPr lang="en-US" altLang="zh-CN" sz="1600" dirty="0">
                <a:latin typeface="Comic Sans MS" panose="030F0902030302020204" pitchFamily="66" charset="0"/>
                <a:ea typeface="ＭＳ Ｐゴシック" charset="0"/>
              </a:rPr>
              <a:t>Yang</a:t>
            </a:r>
          </a:p>
          <a:p>
            <a:pPr algn="ctr"/>
            <a:r>
              <a:rPr lang="en-US" altLang="zh-CN" sz="1600" dirty="0">
                <a:latin typeface="Comic Sans MS" panose="030F0902030302020204" pitchFamily="66" charset="0"/>
                <a:ea typeface="ＭＳ Ｐゴシック" charset="0"/>
              </a:rPr>
              <a:t>PKU</a:t>
            </a:r>
            <a:endParaRPr lang="en-US" sz="1600" dirty="0">
              <a:latin typeface="Comic Sans MS" panose="030F0902030302020204" pitchFamily="66" charset="0"/>
              <a:ea typeface="ＭＳ Ｐゴシック" charset="0"/>
            </a:endParaRPr>
          </a:p>
        </p:txBody>
      </p:sp>
      <p:sp>
        <p:nvSpPr>
          <p:cNvPr id="18" name="TextBox 17">
            <a:extLst>
              <a:ext uri="{FF2B5EF4-FFF2-40B4-BE49-F238E27FC236}">
                <a16:creationId xmlns:a16="http://schemas.microsoft.com/office/drawing/2014/main" id="{8D0995EA-1ABF-0C43-ADD2-702B9FC8E9DD}"/>
              </a:ext>
            </a:extLst>
          </p:cNvPr>
          <p:cNvSpPr txBox="1"/>
          <p:nvPr/>
        </p:nvSpPr>
        <p:spPr>
          <a:xfrm>
            <a:off x="6121989" y="5680036"/>
            <a:ext cx="1225014" cy="584775"/>
          </a:xfrm>
          <a:prstGeom prst="rect">
            <a:avLst/>
          </a:prstGeom>
          <a:noFill/>
        </p:spPr>
        <p:txBody>
          <a:bodyPr wrap="none" rtlCol="0">
            <a:spAutoFit/>
          </a:bodyPr>
          <a:lstStyle/>
          <a:p>
            <a:pPr algn="ctr"/>
            <a:r>
              <a:rPr lang="en-US" altLang="zh-CN" sz="1600" dirty="0">
                <a:latin typeface="Comic Sans MS" panose="030F0902030302020204" pitchFamily="66" charset="0"/>
                <a:ea typeface="ＭＳ Ｐゴシック" charset="0"/>
              </a:rPr>
              <a:t>Qiao</a:t>
            </a:r>
            <a:r>
              <a:rPr lang="zh-CN" altLang="en-US" sz="1600" dirty="0">
                <a:latin typeface="Comic Sans MS" panose="030F0902030302020204" pitchFamily="66" charset="0"/>
                <a:ea typeface="ＭＳ Ｐゴシック" charset="0"/>
              </a:rPr>
              <a:t> </a:t>
            </a:r>
            <a:r>
              <a:rPr lang="en-US" altLang="zh-CN" sz="1600" dirty="0">
                <a:latin typeface="Comic Sans MS" panose="030F0902030302020204" pitchFamily="66" charset="0"/>
                <a:ea typeface="ＭＳ Ｐゴシック" charset="0"/>
              </a:rPr>
              <a:t>Xiang</a:t>
            </a:r>
          </a:p>
          <a:p>
            <a:pPr algn="ctr"/>
            <a:r>
              <a:rPr lang="en-US" altLang="zh-CN" sz="1600" dirty="0">
                <a:latin typeface="Comic Sans MS" panose="030F0902030302020204" pitchFamily="66" charset="0"/>
                <a:ea typeface="ＭＳ Ｐゴシック" charset="0"/>
              </a:rPr>
              <a:t>XMU</a:t>
            </a:r>
            <a:endParaRPr lang="en-US" sz="1600" dirty="0">
              <a:latin typeface="Comic Sans MS" panose="030F0902030302020204" pitchFamily="66" charset="0"/>
              <a:ea typeface="ＭＳ Ｐゴシック" charset="0"/>
            </a:endParaRPr>
          </a:p>
        </p:txBody>
      </p:sp>
      <p:sp>
        <p:nvSpPr>
          <p:cNvPr id="19" name="TextBox 18">
            <a:extLst>
              <a:ext uri="{FF2B5EF4-FFF2-40B4-BE49-F238E27FC236}">
                <a16:creationId xmlns:a16="http://schemas.microsoft.com/office/drawing/2014/main" id="{52523968-4A85-A248-B25C-AAF3E978157C}"/>
              </a:ext>
            </a:extLst>
          </p:cNvPr>
          <p:cNvSpPr txBox="1"/>
          <p:nvPr/>
        </p:nvSpPr>
        <p:spPr>
          <a:xfrm>
            <a:off x="7686851" y="5680035"/>
            <a:ext cx="928459" cy="584775"/>
          </a:xfrm>
          <a:prstGeom prst="rect">
            <a:avLst/>
          </a:prstGeom>
          <a:noFill/>
        </p:spPr>
        <p:txBody>
          <a:bodyPr wrap="none" rtlCol="0">
            <a:spAutoFit/>
          </a:bodyPr>
          <a:lstStyle/>
          <a:p>
            <a:pPr algn="ctr"/>
            <a:r>
              <a:rPr lang="en-US" altLang="zh-CN" sz="1600" dirty="0">
                <a:latin typeface="Comic Sans MS" panose="030F0902030302020204" pitchFamily="66" charset="0"/>
                <a:ea typeface="ＭＳ Ｐゴシック" charset="0"/>
              </a:rPr>
              <a:t>Lu</a:t>
            </a:r>
            <a:r>
              <a:rPr lang="zh-CN" altLang="en-US" sz="1600" dirty="0">
                <a:latin typeface="Comic Sans MS" panose="030F0902030302020204" pitchFamily="66" charset="0"/>
                <a:ea typeface="ＭＳ Ｐゴシック" charset="0"/>
              </a:rPr>
              <a:t> </a:t>
            </a:r>
            <a:r>
              <a:rPr lang="en-US" altLang="zh-CN" sz="1600" dirty="0">
                <a:latin typeface="Comic Sans MS" panose="030F0902030302020204" pitchFamily="66" charset="0"/>
                <a:ea typeface="ＭＳ Ｐゴシック" charset="0"/>
              </a:rPr>
              <a:t>Tang</a:t>
            </a:r>
          </a:p>
          <a:p>
            <a:pPr algn="ctr"/>
            <a:r>
              <a:rPr lang="en-US" altLang="zh-CN" sz="1600" dirty="0">
                <a:latin typeface="Comic Sans MS" panose="030F0902030302020204" pitchFamily="66" charset="0"/>
                <a:ea typeface="ＭＳ Ｐゴシック" charset="0"/>
              </a:rPr>
              <a:t>XMU</a:t>
            </a:r>
            <a:endParaRPr lang="en-US" sz="1600" dirty="0">
              <a:latin typeface="Comic Sans MS" panose="030F0902030302020204" pitchFamily="66" charset="0"/>
              <a:ea typeface="ＭＳ Ｐゴシック" charset="0"/>
            </a:endParaRPr>
          </a:p>
        </p:txBody>
      </p:sp>
      <p:pic>
        <p:nvPicPr>
          <p:cNvPr id="24" name="Picture 23">
            <a:extLst>
              <a:ext uri="{FF2B5EF4-FFF2-40B4-BE49-F238E27FC236}">
                <a16:creationId xmlns:a16="http://schemas.microsoft.com/office/drawing/2014/main" id="{15009F95-2BF1-5642-8BAF-D6ACC0631B7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443353" y="2245478"/>
            <a:ext cx="1019626" cy="1359501"/>
          </a:xfrm>
          <a:prstGeom prst="rect">
            <a:avLst/>
          </a:prstGeom>
        </p:spPr>
      </p:pic>
      <p:sp>
        <p:nvSpPr>
          <p:cNvPr id="25" name="TextBox 24">
            <a:extLst>
              <a:ext uri="{FF2B5EF4-FFF2-40B4-BE49-F238E27FC236}">
                <a16:creationId xmlns:a16="http://schemas.microsoft.com/office/drawing/2014/main" id="{BC1FD6BA-6C70-D74D-8560-23F02780F057}"/>
              </a:ext>
            </a:extLst>
          </p:cNvPr>
          <p:cNvSpPr txBox="1"/>
          <p:nvPr/>
        </p:nvSpPr>
        <p:spPr>
          <a:xfrm>
            <a:off x="3565825" y="3648838"/>
            <a:ext cx="861134" cy="584775"/>
          </a:xfrm>
          <a:prstGeom prst="rect">
            <a:avLst/>
          </a:prstGeom>
          <a:noFill/>
        </p:spPr>
        <p:txBody>
          <a:bodyPr wrap="none" rtlCol="0">
            <a:spAutoFit/>
          </a:bodyPr>
          <a:lstStyle/>
          <a:p>
            <a:pPr algn="ctr"/>
            <a:r>
              <a:rPr lang="en-US" altLang="zh-CN" sz="1600" dirty="0">
                <a:latin typeface="Comic Sans MS" panose="030F0902030302020204" pitchFamily="66" charset="0"/>
                <a:ea typeface="ＭＳ Ｐゴシック" charset="0"/>
              </a:rPr>
              <a:t>Xin</a:t>
            </a:r>
            <a:r>
              <a:rPr lang="zh-CN" altLang="en-US" sz="1600" dirty="0">
                <a:latin typeface="Comic Sans MS" panose="030F0902030302020204" pitchFamily="66" charset="0"/>
                <a:ea typeface="ＭＳ Ｐゴシック" charset="0"/>
              </a:rPr>
              <a:t> </a:t>
            </a:r>
            <a:r>
              <a:rPr lang="en-US" altLang="zh-CN" sz="1600" dirty="0" err="1">
                <a:latin typeface="Comic Sans MS" panose="030F0902030302020204" pitchFamily="66" charset="0"/>
                <a:ea typeface="ＭＳ Ｐゴシック" charset="0"/>
              </a:rPr>
              <a:t>Jin</a:t>
            </a:r>
            <a:endParaRPr lang="en-US" altLang="zh-CN" sz="1600" dirty="0">
              <a:latin typeface="Comic Sans MS" panose="030F0902030302020204" pitchFamily="66" charset="0"/>
              <a:ea typeface="ＭＳ Ｐゴシック" charset="0"/>
            </a:endParaRPr>
          </a:p>
          <a:p>
            <a:pPr algn="ctr"/>
            <a:r>
              <a:rPr lang="en-US" altLang="zh-CN" sz="1600" dirty="0">
                <a:latin typeface="Comic Sans MS" panose="030F0902030302020204" pitchFamily="66" charset="0"/>
                <a:ea typeface="ＭＳ Ｐゴシック" charset="0"/>
              </a:rPr>
              <a:t>PKU</a:t>
            </a:r>
            <a:endParaRPr lang="en-US" sz="1600" dirty="0">
              <a:latin typeface="Comic Sans MS" panose="030F0902030302020204" pitchFamily="66" charset="0"/>
              <a:ea typeface="ＭＳ Ｐゴシック" charset="0"/>
            </a:endParaRPr>
          </a:p>
        </p:txBody>
      </p:sp>
      <p:pic>
        <p:nvPicPr>
          <p:cNvPr id="26" name="Picture 25">
            <a:extLst>
              <a:ext uri="{FF2B5EF4-FFF2-40B4-BE49-F238E27FC236}">
                <a16:creationId xmlns:a16="http://schemas.microsoft.com/office/drawing/2014/main" id="{AE9F3BAF-44A9-634A-B3A6-2616C1201CE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178427" y="2263316"/>
            <a:ext cx="1066749" cy="1377783"/>
          </a:xfrm>
          <a:prstGeom prst="rect">
            <a:avLst/>
          </a:prstGeom>
        </p:spPr>
      </p:pic>
      <p:sp>
        <p:nvSpPr>
          <p:cNvPr id="28" name="TextBox 27">
            <a:extLst>
              <a:ext uri="{FF2B5EF4-FFF2-40B4-BE49-F238E27FC236}">
                <a16:creationId xmlns:a16="http://schemas.microsoft.com/office/drawing/2014/main" id="{BBD1F224-F0E4-9844-9934-66A3A30E0592}"/>
              </a:ext>
            </a:extLst>
          </p:cNvPr>
          <p:cNvSpPr txBox="1"/>
          <p:nvPr/>
        </p:nvSpPr>
        <p:spPr>
          <a:xfrm>
            <a:off x="6121989" y="3633513"/>
            <a:ext cx="1282722" cy="584775"/>
          </a:xfrm>
          <a:prstGeom prst="rect">
            <a:avLst/>
          </a:prstGeom>
          <a:noFill/>
        </p:spPr>
        <p:txBody>
          <a:bodyPr wrap="none" rtlCol="0">
            <a:spAutoFit/>
          </a:bodyPr>
          <a:lstStyle/>
          <a:p>
            <a:pPr algn="ctr"/>
            <a:r>
              <a:rPr lang="en-US" altLang="zh-CN" sz="1600" dirty="0" err="1">
                <a:latin typeface="Comic Sans MS" panose="030F0902030302020204" pitchFamily="66" charset="0"/>
                <a:ea typeface="ＭＳ Ｐゴシック" charset="0"/>
              </a:rPr>
              <a:t>Chenren</a:t>
            </a:r>
            <a:r>
              <a:rPr lang="zh-CN" altLang="en-US" sz="1600" dirty="0">
                <a:latin typeface="Comic Sans MS" panose="030F0902030302020204" pitchFamily="66" charset="0"/>
                <a:ea typeface="ＭＳ Ｐゴシック" charset="0"/>
              </a:rPr>
              <a:t> </a:t>
            </a:r>
            <a:r>
              <a:rPr lang="en-US" altLang="zh-CN" sz="1600" dirty="0">
                <a:latin typeface="Comic Sans MS" panose="030F0902030302020204" pitchFamily="66" charset="0"/>
                <a:ea typeface="ＭＳ Ｐゴシック" charset="0"/>
              </a:rPr>
              <a:t>Xu</a:t>
            </a:r>
          </a:p>
          <a:p>
            <a:pPr algn="ctr"/>
            <a:r>
              <a:rPr lang="en-US" altLang="zh-CN" sz="1600" dirty="0">
                <a:latin typeface="Comic Sans MS" panose="030F0902030302020204" pitchFamily="66" charset="0"/>
                <a:ea typeface="ＭＳ Ｐゴシック" charset="0"/>
              </a:rPr>
              <a:t>PKU</a:t>
            </a:r>
            <a:endParaRPr lang="en-US" sz="1600" dirty="0">
              <a:latin typeface="Comic Sans MS" panose="030F0902030302020204" pitchFamily="66" charset="0"/>
              <a:ea typeface="ＭＳ Ｐゴシック" charset="0"/>
            </a:endParaRPr>
          </a:p>
        </p:txBody>
      </p:sp>
      <p:pic>
        <p:nvPicPr>
          <p:cNvPr id="29" name="Picture 28">
            <a:extLst>
              <a:ext uri="{FF2B5EF4-FFF2-40B4-BE49-F238E27FC236}">
                <a16:creationId xmlns:a16="http://schemas.microsoft.com/office/drawing/2014/main" id="{CD433187-B6A0-B34A-A964-56D331B7AFA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758990" y="4259748"/>
            <a:ext cx="1180256" cy="1403702"/>
          </a:xfrm>
          <a:prstGeom prst="rect">
            <a:avLst/>
          </a:prstGeom>
        </p:spPr>
      </p:pic>
      <p:sp>
        <p:nvSpPr>
          <p:cNvPr id="30" name="TextBox 29">
            <a:extLst>
              <a:ext uri="{FF2B5EF4-FFF2-40B4-BE49-F238E27FC236}">
                <a16:creationId xmlns:a16="http://schemas.microsoft.com/office/drawing/2014/main" id="{7386F65D-3A4F-BA45-A0EF-97F7942D4D9C}"/>
              </a:ext>
            </a:extLst>
          </p:cNvPr>
          <p:cNvSpPr txBox="1"/>
          <p:nvPr/>
        </p:nvSpPr>
        <p:spPr>
          <a:xfrm>
            <a:off x="4644748" y="5680036"/>
            <a:ext cx="1300357" cy="584775"/>
          </a:xfrm>
          <a:prstGeom prst="rect">
            <a:avLst/>
          </a:prstGeom>
          <a:noFill/>
        </p:spPr>
        <p:txBody>
          <a:bodyPr wrap="none" rtlCol="0">
            <a:spAutoFit/>
          </a:bodyPr>
          <a:lstStyle/>
          <a:p>
            <a:pPr algn="ctr"/>
            <a:r>
              <a:rPr lang="en-US" altLang="zh-CN" sz="1600" dirty="0">
                <a:latin typeface="Comic Sans MS" panose="030F0902030302020204" pitchFamily="66" charset="0"/>
                <a:ea typeface="ＭＳ Ｐゴシック" charset="0"/>
              </a:rPr>
              <a:t>Peng</a:t>
            </a:r>
            <a:r>
              <a:rPr lang="zh-CN" altLang="en-US" sz="1600" dirty="0">
                <a:latin typeface="Comic Sans MS" panose="030F0902030302020204" pitchFamily="66" charset="0"/>
                <a:ea typeface="ＭＳ Ｐゴシック" charset="0"/>
              </a:rPr>
              <a:t> </a:t>
            </a:r>
            <a:r>
              <a:rPr lang="en-US" altLang="zh-CN" sz="1600" dirty="0">
                <a:latin typeface="Comic Sans MS" panose="030F0902030302020204" pitchFamily="66" charset="0"/>
                <a:ea typeface="ＭＳ Ｐゴシック" charset="0"/>
              </a:rPr>
              <a:t>Zhang</a:t>
            </a:r>
          </a:p>
          <a:p>
            <a:pPr algn="ctr"/>
            <a:r>
              <a:rPr lang="en-US" altLang="zh-CN" sz="1600" dirty="0">
                <a:latin typeface="Comic Sans MS" panose="030F0902030302020204" pitchFamily="66" charset="0"/>
                <a:ea typeface="ＭＳ Ｐゴシック" charset="0"/>
              </a:rPr>
              <a:t>XJTU</a:t>
            </a:r>
            <a:endParaRPr lang="en-US" sz="1600" dirty="0">
              <a:latin typeface="Comic Sans MS" panose="030F0902030302020204" pitchFamily="66" charset="0"/>
              <a:ea typeface="ＭＳ Ｐゴシック" charset="0"/>
            </a:endParaRPr>
          </a:p>
        </p:txBody>
      </p:sp>
      <p:sp>
        <p:nvSpPr>
          <p:cNvPr id="31" name="Rounded Rectangle 30">
            <a:extLst>
              <a:ext uri="{FF2B5EF4-FFF2-40B4-BE49-F238E27FC236}">
                <a16:creationId xmlns:a16="http://schemas.microsoft.com/office/drawing/2014/main" id="{A83A5C43-A687-364D-B99E-D9933C6FF3BF}"/>
              </a:ext>
            </a:extLst>
          </p:cNvPr>
          <p:cNvSpPr/>
          <p:nvPr/>
        </p:nvSpPr>
        <p:spPr bwMode="auto">
          <a:xfrm>
            <a:off x="2774632" y="4386905"/>
            <a:ext cx="6248400" cy="1179667"/>
          </a:xfrm>
          <a:prstGeom prst="roundRect">
            <a:avLst/>
          </a:prstGeom>
          <a:solidFill>
            <a:srgbClr val="92D05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Comic Sans MS" panose="030F0902030302020204" pitchFamily="66" charset="0"/>
              </a:rPr>
              <a:t>If</a:t>
            </a:r>
            <a:r>
              <a:rPr kumimoji="0" lang="zh-CN" altLang="en-US" sz="2000" b="0" i="0" u="none" strike="noStrike" cap="none" normalizeH="0" baseline="0" dirty="0">
                <a:ln>
                  <a:noFill/>
                </a:ln>
                <a:solidFill>
                  <a:schemeClr val="bg1"/>
                </a:solidFill>
                <a:effectLst/>
                <a:latin typeface="Comic Sans MS" panose="030F0902030302020204" pitchFamily="66" charset="0"/>
              </a:rPr>
              <a:t> </a:t>
            </a:r>
            <a:r>
              <a:rPr kumimoji="0" lang="en-US" altLang="zh-CN" sz="2000" b="0" i="0" u="none" strike="noStrike" cap="none" normalizeH="0" baseline="0" dirty="0">
                <a:ln>
                  <a:noFill/>
                </a:ln>
                <a:solidFill>
                  <a:schemeClr val="bg1"/>
                </a:solidFill>
                <a:effectLst/>
                <a:latin typeface="Comic Sans MS" panose="030F0902030302020204" pitchFamily="66" charset="0"/>
              </a:rPr>
              <a:t>you</a:t>
            </a:r>
            <a:r>
              <a:rPr kumimoji="0" lang="zh-CN" altLang="en-US" sz="2000" b="0" i="0" u="none" strike="noStrike" cap="none" normalizeH="0" baseline="0" dirty="0">
                <a:ln>
                  <a:noFill/>
                </a:ln>
                <a:solidFill>
                  <a:schemeClr val="bg1"/>
                </a:solidFill>
                <a:effectLst/>
                <a:latin typeface="Comic Sans MS" panose="030F0902030302020204" pitchFamily="66" charset="0"/>
              </a:rPr>
              <a:t> </a:t>
            </a:r>
            <a:r>
              <a:rPr kumimoji="0" lang="en-US" altLang="zh-CN" sz="2000" b="0" i="0" u="none" strike="noStrike" cap="none" normalizeH="0" baseline="0" dirty="0">
                <a:ln>
                  <a:noFill/>
                </a:ln>
                <a:solidFill>
                  <a:schemeClr val="bg1"/>
                </a:solidFill>
                <a:effectLst/>
                <a:latin typeface="Comic Sans MS" panose="030F0902030302020204" pitchFamily="66" charset="0"/>
              </a:rPr>
              <a:t>are</a:t>
            </a:r>
            <a:r>
              <a:rPr kumimoji="0" lang="zh-CN" altLang="en-US" sz="2000" b="0" i="0" u="none" strike="noStrike" cap="none" normalizeH="0" baseline="0" dirty="0">
                <a:ln>
                  <a:noFill/>
                </a:ln>
                <a:solidFill>
                  <a:schemeClr val="bg1"/>
                </a:solidFill>
                <a:effectLst/>
                <a:latin typeface="Comic Sans MS" panose="030F0902030302020204" pitchFamily="66" charset="0"/>
              </a:rPr>
              <a:t> </a:t>
            </a:r>
            <a:r>
              <a:rPr kumimoji="0" lang="en-US" altLang="zh-CN" sz="2000" b="0" i="0" u="none" strike="noStrike" cap="none" normalizeH="0" baseline="0" dirty="0">
                <a:ln>
                  <a:noFill/>
                </a:ln>
                <a:solidFill>
                  <a:schemeClr val="bg1"/>
                </a:solidFill>
                <a:effectLst/>
                <a:latin typeface="Comic Sans MS" panose="030F0902030302020204" pitchFamily="66" charset="0"/>
              </a:rPr>
              <a:t>interested</a:t>
            </a:r>
            <a:r>
              <a:rPr kumimoji="0" lang="zh-CN" altLang="en-US" sz="2000" b="0" i="0" u="none" strike="noStrike" cap="none" normalizeH="0" baseline="0" dirty="0">
                <a:ln>
                  <a:noFill/>
                </a:ln>
                <a:solidFill>
                  <a:schemeClr val="bg1"/>
                </a:solidFill>
                <a:effectLst/>
                <a:latin typeface="Comic Sans MS" panose="030F0902030302020204" pitchFamily="66" charset="0"/>
              </a:rPr>
              <a:t> </a:t>
            </a:r>
            <a:r>
              <a:rPr kumimoji="0" lang="en-US" altLang="zh-CN" sz="2000" b="0" i="0" u="none" strike="noStrike" cap="none" normalizeH="0" baseline="0" dirty="0">
                <a:ln>
                  <a:noFill/>
                </a:ln>
                <a:solidFill>
                  <a:schemeClr val="bg1"/>
                </a:solidFill>
                <a:effectLst/>
                <a:latin typeface="Comic Sans MS" panose="030F0902030302020204" pitchFamily="66" charset="0"/>
              </a:rPr>
              <a:t>in</a:t>
            </a:r>
            <a:r>
              <a:rPr kumimoji="0" lang="zh-CN" altLang="en-US" sz="2000" b="0" i="0" u="none" strike="noStrike" cap="none" normalizeH="0" baseline="0" dirty="0">
                <a:ln>
                  <a:noFill/>
                </a:ln>
                <a:solidFill>
                  <a:schemeClr val="bg1"/>
                </a:solidFill>
                <a:effectLst/>
                <a:latin typeface="Comic Sans MS" panose="030F0902030302020204" pitchFamily="66" charset="0"/>
              </a:rPr>
              <a:t> </a:t>
            </a:r>
            <a:r>
              <a:rPr kumimoji="0" lang="en-US" altLang="zh-CN" sz="2000" b="0" i="0" u="none" strike="noStrike" cap="none" normalizeH="0" baseline="0" dirty="0">
                <a:ln>
                  <a:noFill/>
                </a:ln>
                <a:solidFill>
                  <a:schemeClr val="bg1"/>
                </a:solidFill>
                <a:effectLst/>
                <a:latin typeface="Comic Sans MS" panose="030F0902030302020204" pitchFamily="66" charset="0"/>
              </a:rPr>
              <a:t>working</a:t>
            </a:r>
            <a:r>
              <a:rPr kumimoji="0" lang="zh-CN" altLang="en-US" sz="2000" b="0" i="0" u="none" strike="noStrike" cap="none" normalizeH="0" baseline="0" dirty="0">
                <a:ln>
                  <a:noFill/>
                </a:ln>
                <a:solidFill>
                  <a:schemeClr val="bg1"/>
                </a:solidFill>
                <a:effectLst/>
                <a:latin typeface="Comic Sans MS" panose="030F0902030302020204" pitchFamily="66" charset="0"/>
              </a:rPr>
              <a:t> </a:t>
            </a:r>
            <a:r>
              <a:rPr kumimoji="0" lang="en-US" altLang="zh-CN" sz="2000" b="0" i="0" u="none" strike="noStrike" cap="none" normalizeH="0" baseline="0" dirty="0">
                <a:ln>
                  <a:noFill/>
                </a:ln>
                <a:solidFill>
                  <a:schemeClr val="bg1"/>
                </a:solidFill>
                <a:effectLst/>
                <a:latin typeface="Comic Sans MS" panose="030F0902030302020204" pitchFamily="66" charset="0"/>
              </a:rPr>
              <a:t>with</a:t>
            </a:r>
            <a:r>
              <a:rPr kumimoji="0" lang="zh-CN" altLang="en-US" sz="2000" b="0" i="0" u="none" strike="noStrike" cap="none" normalizeH="0" baseline="0" dirty="0">
                <a:ln>
                  <a:noFill/>
                </a:ln>
                <a:solidFill>
                  <a:schemeClr val="bg1"/>
                </a:solidFill>
                <a:effectLst/>
                <a:latin typeface="Comic Sans MS" panose="030F0902030302020204" pitchFamily="66" charset="0"/>
              </a:rPr>
              <a:t> </a:t>
            </a:r>
            <a:r>
              <a:rPr kumimoji="0" lang="en-US" altLang="zh-CN" sz="2000" b="0" i="0" u="none" strike="noStrike" cap="none" normalizeH="0" baseline="0" dirty="0">
                <a:ln>
                  <a:noFill/>
                </a:ln>
                <a:solidFill>
                  <a:schemeClr val="bg1"/>
                </a:solidFill>
                <a:effectLst/>
                <a:latin typeface="Comic Sans MS" panose="030F0902030302020204" pitchFamily="66" charset="0"/>
              </a:rPr>
              <a:t>me</a:t>
            </a:r>
            <a:r>
              <a:rPr kumimoji="0" lang="zh-CN" altLang="en-US" sz="2000" b="0" i="0" u="none" strike="noStrike" cap="none" normalizeH="0" baseline="0" dirty="0">
                <a:ln>
                  <a:noFill/>
                </a:ln>
                <a:solidFill>
                  <a:schemeClr val="bg1"/>
                </a:solidFill>
                <a:effectLst/>
                <a:latin typeface="Comic Sans MS" panose="030F0902030302020204" pitchFamily="66" charset="0"/>
              </a:rPr>
              <a:t> </a:t>
            </a:r>
            <a:r>
              <a:rPr kumimoji="0" lang="en-US" altLang="zh-CN" sz="2000" b="0" i="0" u="none" strike="noStrike" cap="none" normalizeH="0" baseline="0" dirty="0">
                <a:ln>
                  <a:noFill/>
                </a:ln>
                <a:solidFill>
                  <a:schemeClr val="bg1"/>
                </a:solidFill>
                <a:effectLst/>
                <a:latin typeface="Comic Sans MS" panose="030F0902030302020204" pitchFamily="66" charset="0"/>
              </a:rPr>
              <a:t>on</a:t>
            </a:r>
            <a:r>
              <a:rPr kumimoji="0" lang="zh-CN" altLang="en-US" sz="2000" b="0" i="0" u="none" strike="noStrike" cap="none" normalizeH="0" baseline="0" dirty="0">
                <a:ln>
                  <a:noFill/>
                </a:ln>
                <a:solidFill>
                  <a:schemeClr val="bg1"/>
                </a:solidFill>
                <a:effectLst/>
                <a:latin typeface="Comic Sans MS" panose="030F0902030302020204" pitchFamily="66" charset="0"/>
              </a:rPr>
              <a:t> </a:t>
            </a:r>
            <a:r>
              <a:rPr kumimoji="0" lang="en-US" altLang="zh-CN" sz="2000" b="0" i="0" u="none" strike="noStrike" cap="none" normalizeH="0" baseline="0" dirty="0">
                <a:ln>
                  <a:noFill/>
                </a:ln>
                <a:solidFill>
                  <a:schemeClr val="bg1"/>
                </a:solidFill>
                <a:effectLst/>
                <a:latin typeface="Comic Sans MS" panose="030F0902030302020204" pitchFamily="66" charset="0"/>
              </a:rPr>
              <a:t>research</a:t>
            </a:r>
            <a:r>
              <a:rPr kumimoji="0" lang="zh-CN" altLang="en-US" sz="2000" b="0" i="0" u="none" strike="noStrike" cap="none" normalizeH="0" baseline="0" dirty="0">
                <a:ln>
                  <a:noFill/>
                </a:ln>
                <a:solidFill>
                  <a:schemeClr val="bg1"/>
                </a:solidFill>
                <a:effectLst/>
                <a:latin typeface="Comic Sans MS" panose="030F0902030302020204" pitchFamily="66" charset="0"/>
              </a:rPr>
              <a:t> </a:t>
            </a:r>
            <a:r>
              <a:rPr kumimoji="0" lang="en-US" altLang="zh-CN" sz="2000" b="0" i="0" u="none" strike="noStrike" cap="none" normalizeH="0" baseline="0" dirty="0">
                <a:ln>
                  <a:noFill/>
                </a:ln>
                <a:solidFill>
                  <a:schemeClr val="bg1"/>
                </a:solidFill>
                <a:effectLst/>
                <a:latin typeface="Comic Sans MS" panose="030F0902030302020204" pitchFamily="66" charset="0"/>
              </a:rPr>
              <a:t>projects,</a:t>
            </a:r>
            <a:r>
              <a:rPr kumimoji="0" lang="zh-CN" altLang="en-US" sz="2000" b="0" i="0" u="none" strike="noStrike" cap="none" normalizeH="0" baseline="0" dirty="0">
                <a:ln>
                  <a:noFill/>
                </a:ln>
                <a:solidFill>
                  <a:schemeClr val="bg1"/>
                </a:solidFill>
                <a:effectLst/>
                <a:latin typeface="Comic Sans MS" panose="030F0902030302020204" pitchFamily="66" charset="0"/>
              </a:rPr>
              <a:t> </a:t>
            </a:r>
            <a:r>
              <a:rPr kumimoji="0" lang="en-US" altLang="zh-CN" sz="2000" b="0" i="0" u="none" strike="noStrike" cap="none" normalizeH="0" baseline="0" dirty="0">
                <a:ln>
                  <a:noFill/>
                </a:ln>
                <a:solidFill>
                  <a:schemeClr val="bg1"/>
                </a:solidFill>
                <a:effectLst/>
                <a:latin typeface="Comic Sans MS" panose="030F0902030302020204" pitchFamily="66" charset="0"/>
              </a:rPr>
              <a:t>please</a:t>
            </a:r>
            <a:r>
              <a:rPr kumimoji="0" lang="zh-CN" altLang="en-US" sz="2000" b="0" i="0" u="none" strike="noStrike" cap="none" normalizeH="0" baseline="0" dirty="0">
                <a:ln>
                  <a:noFill/>
                </a:ln>
                <a:solidFill>
                  <a:schemeClr val="bg1"/>
                </a:solidFill>
                <a:effectLst/>
                <a:latin typeface="Comic Sans MS" panose="030F0902030302020204" pitchFamily="66" charset="0"/>
              </a:rPr>
              <a:t> </a:t>
            </a:r>
            <a:r>
              <a:rPr lang="en-US" altLang="zh-CN" sz="2000" dirty="0">
                <a:solidFill>
                  <a:schemeClr val="bg1"/>
                </a:solidFill>
                <a:latin typeface="Comic Sans MS" panose="030F0902030302020204" pitchFamily="66" charset="0"/>
              </a:rPr>
              <a:t>send</a:t>
            </a:r>
            <a:r>
              <a:rPr lang="zh-CN" altLang="en-US" sz="2000" dirty="0">
                <a:solidFill>
                  <a:schemeClr val="bg1"/>
                </a:solidFill>
                <a:latin typeface="Comic Sans MS" panose="030F0902030302020204" pitchFamily="66" charset="0"/>
              </a:rPr>
              <a:t> </a:t>
            </a:r>
            <a:r>
              <a:rPr lang="en-US" altLang="zh-CN" sz="2000" dirty="0">
                <a:solidFill>
                  <a:schemeClr val="bg1"/>
                </a:solidFill>
                <a:latin typeface="Comic Sans MS" panose="030F0902030302020204" pitchFamily="66" charset="0"/>
              </a:rPr>
              <a:t>me</a:t>
            </a:r>
            <a:r>
              <a:rPr lang="zh-CN" altLang="en-US" sz="2000" dirty="0">
                <a:solidFill>
                  <a:schemeClr val="bg1"/>
                </a:solidFill>
                <a:latin typeface="Comic Sans MS" panose="030F0902030302020204" pitchFamily="66" charset="0"/>
              </a:rPr>
              <a:t> </a:t>
            </a:r>
            <a:r>
              <a:rPr lang="en-US" altLang="zh-CN" sz="2000" dirty="0">
                <a:solidFill>
                  <a:schemeClr val="bg1"/>
                </a:solidFill>
                <a:latin typeface="Comic Sans MS" panose="030F0902030302020204" pitchFamily="66" charset="0"/>
              </a:rPr>
              <a:t>an</a:t>
            </a:r>
            <a:r>
              <a:rPr lang="zh-CN" altLang="en-US" sz="2000" dirty="0">
                <a:solidFill>
                  <a:schemeClr val="bg1"/>
                </a:solidFill>
                <a:latin typeface="Comic Sans MS" panose="030F0902030302020204" pitchFamily="66" charset="0"/>
              </a:rPr>
              <a:t> </a:t>
            </a:r>
            <a:r>
              <a:rPr lang="en-US" altLang="zh-CN" sz="2000" dirty="0">
                <a:solidFill>
                  <a:schemeClr val="bg1"/>
                </a:solidFill>
                <a:latin typeface="Comic Sans MS" panose="030F0902030302020204" pitchFamily="66" charset="0"/>
              </a:rPr>
              <a:t>email</a:t>
            </a:r>
            <a:r>
              <a:rPr lang="zh-CN" altLang="en-US" sz="2000" dirty="0">
                <a:solidFill>
                  <a:schemeClr val="bg1"/>
                </a:solidFill>
                <a:latin typeface="Comic Sans MS" panose="030F0902030302020204" pitchFamily="66" charset="0"/>
              </a:rPr>
              <a:t> </a:t>
            </a:r>
            <a:r>
              <a:rPr lang="en-US" altLang="zh-CN" sz="2000" dirty="0">
                <a:solidFill>
                  <a:schemeClr val="bg1"/>
                </a:solidFill>
                <a:latin typeface="Comic Sans MS" panose="030F0902030302020204" pitchFamily="66" charset="0"/>
              </a:rPr>
              <a:t>at</a:t>
            </a:r>
            <a:r>
              <a:rPr lang="zh-CN" altLang="en-US" sz="2000" dirty="0">
                <a:solidFill>
                  <a:schemeClr val="bg1"/>
                </a:solidFill>
                <a:latin typeface="Comic Sans MS" panose="030F0902030302020204" pitchFamily="66" charset="0"/>
              </a:rPr>
              <a:t> </a:t>
            </a:r>
            <a:r>
              <a:rPr lang="en-US" altLang="zh-CN" sz="2000" dirty="0" err="1">
                <a:solidFill>
                  <a:schemeClr val="bg1"/>
                </a:solidFill>
                <a:latin typeface="Comic Sans MS" panose="030F0902030302020204" pitchFamily="66" charset="0"/>
              </a:rPr>
              <a:t>qiaoxiang@xmu.edu.cn</a:t>
            </a:r>
            <a:endParaRPr kumimoji="0" lang="en-US" sz="2000" b="0" i="0" u="none" strike="noStrike" cap="none" normalizeH="0" baseline="0" dirty="0">
              <a:ln>
                <a:noFill/>
              </a:ln>
              <a:solidFill>
                <a:schemeClr val="bg1"/>
              </a:solidFill>
              <a:effectLst/>
              <a:latin typeface="Comic Sans MS" panose="030F0902030302020204" pitchFamily="66" charset="0"/>
            </a:endParaRPr>
          </a:p>
        </p:txBody>
      </p:sp>
    </p:spTree>
    <p:extLst>
      <p:ext uri="{BB962C8B-B14F-4D97-AF65-F5344CB8AC3E}">
        <p14:creationId xmlns:p14="http://schemas.microsoft.com/office/powerpoint/2010/main" val="3796136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p:txBody>
          <a:bodyPr/>
          <a:lstStyle/>
          <a:p>
            <a:r>
              <a:rPr lang="en-US" sz="3600" dirty="0">
                <a:solidFill>
                  <a:schemeClr val="accent1"/>
                </a:solidFill>
                <a:latin typeface="Comic Sans MS" panose="030F0902030302020204" pitchFamily="66" charset="0"/>
              </a:rPr>
              <a:t>Out</a:t>
            </a:r>
            <a:r>
              <a:rPr lang="en-US" altLang="zh-CN" sz="3600" dirty="0">
                <a:solidFill>
                  <a:schemeClr val="accent1"/>
                </a:solidFill>
                <a:latin typeface="Comic Sans MS" panose="030F0902030302020204" pitchFamily="66" charset="0"/>
              </a:rPr>
              <a:t>line</a:t>
            </a:r>
            <a:endParaRPr lang="en-US" sz="3600" dirty="0">
              <a:solidFill>
                <a:schemeClr val="accent1"/>
              </a:solidFill>
              <a:latin typeface="Comic Sans MS" panose="030F0902030302020204" pitchFamily="66" charset="0"/>
            </a:endParaRP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10929257" cy="4896465"/>
          </a:xfrm>
          <a:prstGeom prst="rect">
            <a:avLst/>
          </a:prstGeom>
          <a:noFill/>
        </p:spPr>
        <p:txBody>
          <a:bodyPr wrap="square" rtlCol="0">
            <a:noAutofit/>
          </a:bodyPr>
          <a:lstStyle/>
          <a:p>
            <a:pPr marL="457200" indent="-457200">
              <a:lnSpc>
                <a:spcPct val="150000"/>
              </a:lnSpc>
              <a:buClr>
                <a:schemeClr val="tx1"/>
              </a:buClr>
              <a:buFont typeface="Wingdings" pitchFamily="2" charset="2"/>
              <a:buChar char="q"/>
            </a:pPr>
            <a:r>
              <a:rPr lang="en-US" altLang="zh-CN" sz="2800" dirty="0">
                <a:latin typeface="Comic Sans MS" panose="030F0902030302020204" pitchFamily="66" charset="0"/>
                <a:ea typeface="ＭＳ Ｐゴシック" charset="-128"/>
              </a:rPr>
              <a:t>Self-introduction</a:t>
            </a:r>
            <a:endParaRPr lang="en-US" altLang="ja-JP" sz="2800" dirty="0">
              <a:latin typeface="Comic Sans MS" panose="030F0902030302020204" pitchFamily="66" charset="0"/>
              <a:ea typeface="ＭＳ Ｐゴシック" charset="-128"/>
            </a:endParaRPr>
          </a:p>
          <a:p>
            <a:pPr marL="457200" indent="-457200">
              <a:lnSpc>
                <a:spcPct val="150000"/>
              </a:lnSpc>
              <a:buFont typeface="Wingdings" pitchFamily="2" charset="2"/>
              <a:buChar char="q"/>
            </a:pPr>
            <a:r>
              <a:rPr lang="en-US" altLang="zh-CN" sz="2800" dirty="0">
                <a:latin typeface="Comic Sans MS" panose="030F0902030302020204" pitchFamily="66" charset="0"/>
                <a:ea typeface="ＭＳ Ｐゴシック" charset="-128"/>
              </a:rPr>
              <a:t>Why</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study</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computer</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networks?</a:t>
            </a:r>
          </a:p>
          <a:p>
            <a:pPr marL="457200" indent="-457200">
              <a:lnSpc>
                <a:spcPct val="150000"/>
              </a:lnSpc>
              <a:buFont typeface="Wingdings" pitchFamily="2" charset="2"/>
              <a:buChar char="Ø"/>
            </a:pPr>
            <a:r>
              <a:rPr lang="en-US" altLang="x-none" sz="2800" i="1" dirty="0">
                <a:solidFill>
                  <a:schemeClr val="accent1"/>
                </a:solidFill>
                <a:latin typeface="Comic Sans MS" panose="030F0902030302020204" pitchFamily="66" charset="0"/>
                <a:ea typeface="ＭＳ Ｐゴシック" charset="-128"/>
              </a:rPr>
              <a:t>What is a network protocol?</a:t>
            </a: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9</a:t>
            </a:fld>
            <a:endParaRPr lang="en-US" altLang="x-none" sz="1600" dirty="0">
              <a:latin typeface="Tahoma" charset="0"/>
            </a:endParaRPr>
          </a:p>
        </p:txBody>
      </p:sp>
    </p:spTree>
    <p:extLst>
      <p:ext uri="{BB962C8B-B14F-4D97-AF65-F5344CB8AC3E}">
        <p14:creationId xmlns:p14="http://schemas.microsoft.com/office/powerpoint/2010/main" val="722817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tjpu">
      <a:dk1>
        <a:sysClr val="windowText" lastClr="000000"/>
      </a:dk1>
      <a:lt1>
        <a:sysClr val="window" lastClr="FFFFFF"/>
      </a:lt1>
      <a:dk2>
        <a:srgbClr val="17406D"/>
      </a:dk2>
      <a:lt2>
        <a:srgbClr val="DBEFF9"/>
      </a:lt2>
      <a:accent1>
        <a:srgbClr val="0F6FC6"/>
      </a:accent1>
      <a:accent2>
        <a:srgbClr val="009DD9"/>
      </a:accent2>
      <a:accent3>
        <a:srgbClr val="0BD0D9"/>
      </a:accent3>
      <a:accent4>
        <a:srgbClr val="2D93EF"/>
      </a:accent4>
      <a:accent5>
        <a:srgbClr val="7CCA62"/>
      </a:accent5>
      <a:accent6>
        <a:srgbClr val="A5C249"/>
      </a:accent6>
      <a:hlink>
        <a:srgbClr val="F49100"/>
      </a:hlink>
      <a:folHlink>
        <a:srgbClr val="85DFD0"/>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A000120140530A24PPBG</Template>
  <TotalTime>4247</TotalTime>
  <Words>2758</Words>
  <Application>Microsoft Macintosh PowerPoint</Application>
  <PresentationFormat>Widescreen</PresentationFormat>
  <Paragraphs>488</Paragraphs>
  <Slides>60</Slides>
  <Notes>1</Notes>
  <HiddenSlides>0</HiddenSlides>
  <MMClips>0</MMClips>
  <ScaleCrop>false</ScaleCrop>
  <HeadingPairs>
    <vt:vector size="8" baseType="variant">
      <vt:variant>
        <vt:lpstr>Fonts Used</vt:lpstr>
      </vt:variant>
      <vt:variant>
        <vt:i4>15</vt:i4>
      </vt:variant>
      <vt:variant>
        <vt:lpstr>Theme</vt:lpstr>
      </vt:variant>
      <vt:variant>
        <vt:i4>2</vt:i4>
      </vt:variant>
      <vt:variant>
        <vt:lpstr>Embedded OLE Servers</vt:lpstr>
      </vt:variant>
      <vt:variant>
        <vt:i4>2</vt:i4>
      </vt:variant>
      <vt:variant>
        <vt:lpstr>Slide Titles</vt:lpstr>
      </vt:variant>
      <vt:variant>
        <vt:i4>60</vt:i4>
      </vt:variant>
    </vt:vector>
  </HeadingPairs>
  <TitlesOfParts>
    <vt:vector size="79" baseType="lpstr">
      <vt:lpstr>等线</vt:lpstr>
      <vt:lpstr>微软雅黑</vt:lpstr>
      <vt:lpstr>ＭＳ Ｐゴシック</vt:lpstr>
      <vt:lpstr>Segoe UI Light</vt:lpstr>
      <vt:lpstr>宋体</vt:lpstr>
      <vt:lpstr>ZapfDingbats</vt:lpstr>
      <vt:lpstr>Arial</vt:lpstr>
      <vt:lpstr>Calibri</vt:lpstr>
      <vt:lpstr>Century Gothic</vt:lpstr>
      <vt:lpstr>Comic Sans MS</vt:lpstr>
      <vt:lpstr>Courier New</vt:lpstr>
      <vt:lpstr>Symbol</vt:lpstr>
      <vt:lpstr>Tahoma</vt:lpstr>
      <vt:lpstr>Times New Roman</vt:lpstr>
      <vt:lpstr>Wingdings</vt:lpstr>
      <vt:lpstr>Office 主题​​</vt:lpstr>
      <vt:lpstr>OfficePLUS</vt:lpstr>
      <vt:lpstr>Clip</vt:lpstr>
      <vt:lpstr>Photo Editor Photo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794570799@qq.com</dc:creator>
  <cp:lastModifiedBy>Qiao Xiang</cp:lastModifiedBy>
  <cp:revision>460</cp:revision>
  <dcterms:created xsi:type="dcterms:W3CDTF">2019-03-13T02:14:49Z</dcterms:created>
  <dcterms:modified xsi:type="dcterms:W3CDTF">2021-10-22T08:19:42Z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2019-04-12T04:33:07.0663438Z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9b386f9e-0954-4a7d-ac4e-f009366c36c4</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